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27"/>
  </p:notesMasterIdLst>
  <p:sldIdLst>
    <p:sldId id="256" r:id="rId4"/>
    <p:sldId id="278" r:id="rId5"/>
    <p:sldId id="261" r:id="rId6"/>
    <p:sldId id="265" r:id="rId7"/>
    <p:sldId id="268" r:id="rId8"/>
    <p:sldId id="297" r:id="rId9"/>
    <p:sldId id="298" r:id="rId10"/>
    <p:sldId id="316" r:id="rId11"/>
    <p:sldId id="315" r:id="rId12"/>
    <p:sldId id="301" r:id="rId13"/>
    <p:sldId id="302" r:id="rId14"/>
    <p:sldId id="306" r:id="rId15"/>
    <p:sldId id="303" r:id="rId16"/>
    <p:sldId id="304" r:id="rId17"/>
    <p:sldId id="307" r:id="rId18"/>
    <p:sldId id="269" r:id="rId19"/>
    <p:sldId id="312" r:id="rId20"/>
    <p:sldId id="314" r:id="rId21"/>
    <p:sldId id="313" r:id="rId22"/>
    <p:sldId id="308" r:id="rId23"/>
    <p:sldId id="309" r:id="rId24"/>
    <p:sldId id="270" r:id="rId25"/>
    <p:sldId id="311" r:id="rId26"/>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hần Mặc định" id="{0E258C92-DD55-4D8D-8F9F-AE73756A1309}">
          <p14:sldIdLst>
            <p14:sldId id="256"/>
            <p14:sldId id="278"/>
            <p14:sldId id="261"/>
            <p14:sldId id="265"/>
          </p14:sldIdLst>
        </p14:section>
        <p14:section name="Mục Chưa có tên" id="{AE654B55-9839-4C20-9358-331B7D8DB028}">
          <p14:sldIdLst>
            <p14:sldId id="268"/>
            <p14:sldId id="297"/>
            <p14:sldId id="298"/>
            <p14:sldId id="316"/>
            <p14:sldId id="315"/>
            <p14:sldId id="301"/>
            <p14:sldId id="302"/>
            <p14:sldId id="306"/>
            <p14:sldId id="303"/>
            <p14:sldId id="304"/>
            <p14:sldId id="307"/>
            <p14:sldId id="269"/>
            <p14:sldId id="312"/>
            <p14:sldId id="314"/>
            <p14:sldId id="313"/>
            <p14:sldId id="308"/>
            <p14:sldId id="309"/>
            <p14:sldId id="270"/>
            <p14:sldId id="311"/>
          </p14:sldIdLst>
        </p14:section>
      </p14:sectionLst>
    </p:ext>
    <p:ext uri="{EFAFB233-063F-42B5-8137-9DF3F51BA10A}">
      <p15:sldGuideLst xmlns:p15="http://schemas.microsoft.com/office/powerpoint/2012/main" xmlns="">
        <p15:guide id="1" orient="horz" pos="193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C24"/>
    <a:srgbClr val="A66BD3"/>
    <a:srgbClr val="FE0202"/>
    <a:srgbClr val="FFCE29"/>
    <a:srgbClr val="F2BF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3EFE3C-EC14-4E00-B5D1-B8293BBD4026}" v="2757" dt="2021-09-24T21:08:31.089"/>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14" autoAdjust="0"/>
  </p:normalViewPr>
  <p:slideViewPr>
    <p:cSldViewPr>
      <p:cViewPr>
        <p:scale>
          <a:sx n="90" d="100"/>
          <a:sy n="90" d="100"/>
        </p:scale>
        <p:origin x="-198" y="-156"/>
      </p:cViewPr>
      <p:guideLst>
        <p:guide orient="horz" pos="193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h Lê" userId="18c2d4ad4a6e6bb6" providerId="LiveId" clId="{003EFE3C-EC14-4E00-B5D1-B8293BBD4026}"/>
    <pc:docChg chg="undo redo custSel addSld delSld modSld sldOrd modMainMaster addSection modSection">
      <pc:chgData name="Linh Lê" userId="18c2d4ad4a6e6bb6" providerId="LiveId" clId="{003EFE3C-EC14-4E00-B5D1-B8293BBD4026}" dt="2021-09-24T21:10:04.200" v="7446" actId="1076"/>
      <pc:docMkLst>
        <pc:docMk/>
      </pc:docMkLst>
      <pc:sldChg chg="modSp mod modTransition">
        <pc:chgData name="Linh Lê" userId="18c2d4ad4a6e6bb6" providerId="LiveId" clId="{003EFE3C-EC14-4E00-B5D1-B8293BBD4026}" dt="2021-09-24T17:43:07.851" v="2309" actId="20577"/>
        <pc:sldMkLst>
          <pc:docMk/>
          <pc:sldMk cId="2971841378" sldId="256"/>
        </pc:sldMkLst>
        <pc:spChg chg="mod">
          <ac:chgData name="Linh Lê" userId="18c2d4ad4a6e6bb6" providerId="LiveId" clId="{003EFE3C-EC14-4E00-B5D1-B8293BBD4026}" dt="2021-09-24T17:43:04.069" v="2300" actId="255"/>
          <ac:spMkLst>
            <pc:docMk/>
            <pc:sldMk cId="2971841378" sldId="256"/>
            <ac:spMk id="3" creationId="{00000000-0000-0000-0000-000000000000}"/>
          </ac:spMkLst>
        </pc:spChg>
        <pc:spChg chg="mod">
          <ac:chgData name="Linh Lê" userId="18c2d4ad4a6e6bb6" providerId="LiveId" clId="{003EFE3C-EC14-4E00-B5D1-B8293BBD4026}" dt="2021-09-24T17:43:07.851" v="2309" actId="20577"/>
          <ac:spMkLst>
            <pc:docMk/>
            <pc:sldMk cId="2971841378" sldId="256"/>
            <ac:spMk id="4" creationId="{00000000-0000-0000-0000-000000000000}"/>
          </ac:spMkLst>
        </pc:spChg>
        <pc:spChg chg="mod">
          <ac:chgData name="Linh Lê" userId="18c2d4ad4a6e6bb6" providerId="LiveId" clId="{003EFE3C-EC14-4E00-B5D1-B8293BBD4026}" dt="2021-09-24T17:43:04.885" v="2303" actId="14100"/>
          <ac:spMkLst>
            <pc:docMk/>
            <pc:sldMk cId="2971841378" sldId="256"/>
            <ac:spMk id="8" creationId="{00000000-0000-0000-0000-000000000000}"/>
          </ac:spMkLst>
        </pc:spChg>
        <pc:spChg chg="mod">
          <ac:chgData name="Linh Lê" userId="18c2d4ad4a6e6bb6" providerId="LiveId" clId="{003EFE3C-EC14-4E00-B5D1-B8293BBD4026}" dt="2021-09-24T17:43:03.849" v="2299" actId="1076"/>
          <ac:spMkLst>
            <pc:docMk/>
            <pc:sldMk cId="2971841378" sldId="256"/>
            <ac:spMk id="9" creationId="{00000000-0000-0000-0000-000000000000}"/>
          </ac:spMkLst>
        </pc:spChg>
      </pc:sldChg>
      <pc:sldChg chg="modTransition">
        <pc:chgData name="Linh Lê" userId="18c2d4ad4a6e6bb6" providerId="LiveId" clId="{003EFE3C-EC14-4E00-B5D1-B8293BBD4026}" dt="2021-09-24T16:49:52.635" v="672"/>
        <pc:sldMkLst>
          <pc:docMk/>
          <pc:sldMk cId="1095055991" sldId="261"/>
        </pc:sldMkLst>
      </pc:sldChg>
      <pc:sldChg chg="modSp mod modTransition">
        <pc:chgData name="Linh Lê" userId="18c2d4ad4a6e6bb6" providerId="LiveId" clId="{003EFE3C-EC14-4E00-B5D1-B8293BBD4026}" dt="2021-09-24T17:38:27.968" v="2225" actId="255"/>
        <pc:sldMkLst>
          <pc:docMk/>
          <pc:sldMk cId="3239406661" sldId="265"/>
        </pc:sldMkLst>
        <pc:spChg chg="mod">
          <ac:chgData name="Linh Lê" userId="18c2d4ad4a6e6bb6" providerId="LiveId" clId="{003EFE3C-EC14-4E00-B5D1-B8293BBD4026}" dt="2021-09-24T17:38:20.512" v="2224" actId="20577"/>
          <ac:spMkLst>
            <pc:docMk/>
            <pc:sldMk cId="3239406661" sldId="265"/>
            <ac:spMk id="2" creationId="{00000000-0000-0000-0000-000000000000}"/>
          </ac:spMkLst>
        </pc:spChg>
        <pc:spChg chg="mod">
          <ac:chgData name="Linh Lê" userId="18c2d4ad4a6e6bb6" providerId="LiveId" clId="{003EFE3C-EC14-4E00-B5D1-B8293BBD4026}" dt="2021-09-24T17:38:27.968" v="2225" actId="255"/>
          <ac:spMkLst>
            <pc:docMk/>
            <pc:sldMk cId="3239406661" sldId="265"/>
            <ac:spMk id="3" creationId="{00000000-0000-0000-0000-000000000000}"/>
          </ac:spMkLst>
        </pc:spChg>
      </pc:sldChg>
      <pc:sldChg chg="addSp delSp modSp mod modTransition modClrScheme modAnim chgLayout">
        <pc:chgData name="Linh Lê" userId="18c2d4ad4a6e6bb6" providerId="LiveId" clId="{003EFE3C-EC14-4E00-B5D1-B8293BBD4026}" dt="2021-09-24T19:04:25.568" v="3974"/>
        <pc:sldMkLst>
          <pc:docMk/>
          <pc:sldMk cId="1508814870" sldId="268"/>
        </pc:sldMkLst>
        <pc:spChg chg="mod ord">
          <ac:chgData name="Linh Lê" userId="18c2d4ad4a6e6bb6" providerId="LiveId" clId="{003EFE3C-EC14-4E00-B5D1-B8293BBD4026}" dt="2021-09-24T17:01:40.395" v="766" actId="20577"/>
          <ac:spMkLst>
            <pc:docMk/>
            <pc:sldMk cId="1508814870" sldId="268"/>
            <ac:spMk id="2" creationId="{00000000-0000-0000-0000-000000000000}"/>
          </ac:spMkLst>
        </pc:spChg>
        <pc:spChg chg="add del">
          <ac:chgData name="Linh Lê" userId="18c2d4ad4a6e6bb6" providerId="LiveId" clId="{003EFE3C-EC14-4E00-B5D1-B8293BBD4026}" dt="2021-09-24T17:23:56.863" v="1298" actId="11529"/>
          <ac:spMkLst>
            <pc:docMk/>
            <pc:sldMk cId="1508814870" sldId="268"/>
            <ac:spMk id="3" creationId="{90E791CE-60CE-44DA-ABB0-B3E0E425B817}"/>
          </ac:spMkLst>
        </pc:spChg>
        <pc:spChg chg="add del mod ord">
          <ac:chgData name="Linh Lê" userId="18c2d4ad4a6e6bb6" providerId="LiveId" clId="{003EFE3C-EC14-4E00-B5D1-B8293BBD4026}" dt="2021-09-24T16:50:59.122" v="680" actId="700"/>
          <ac:spMkLst>
            <pc:docMk/>
            <pc:sldMk cId="1508814870" sldId="268"/>
            <ac:spMk id="3" creationId="{997B14E0-7DAB-44C1-9A94-79A845C44DFD}"/>
          </ac:spMkLst>
        </pc:spChg>
        <pc:spChg chg="mod">
          <ac:chgData name="Linh Lê" userId="18c2d4ad4a6e6bb6" providerId="LiveId" clId="{003EFE3C-EC14-4E00-B5D1-B8293BBD4026}" dt="2021-09-24T17:40:16.683" v="2236" actId="14100"/>
          <ac:spMkLst>
            <pc:docMk/>
            <pc:sldMk cId="1508814870" sldId="268"/>
            <ac:spMk id="4" creationId="{00000000-0000-0000-0000-000000000000}"/>
          </ac:spMkLst>
        </pc:spChg>
        <pc:spChg chg="add del mod">
          <ac:chgData name="Linh Lê" userId="18c2d4ad4a6e6bb6" providerId="LiveId" clId="{003EFE3C-EC14-4E00-B5D1-B8293BBD4026}" dt="2021-09-24T16:55:22.580" v="685" actId="6264"/>
          <ac:spMkLst>
            <pc:docMk/>
            <pc:sldMk cId="1508814870" sldId="268"/>
            <ac:spMk id="5" creationId="{FF422850-02A4-4ACB-8F63-6F9421B98747}"/>
          </ac:spMkLst>
        </pc:spChg>
        <pc:spChg chg="add del mod ord">
          <ac:chgData name="Linh Lê" userId="18c2d4ad4a6e6bb6" providerId="LiveId" clId="{003EFE3C-EC14-4E00-B5D1-B8293BBD4026}" dt="2021-09-24T16:55:22.580" v="685" actId="6264"/>
          <ac:spMkLst>
            <pc:docMk/>
            <pc:sldMk cId="1508814870" sldId="268"/>
            <ac:spMk id="6" creationId="{718C969B-F254-4C6D-853C-A10A318E077D}"/>
          </ac:spMkLst>
        </pc:spChg>
        <pc:spChg chg="add del mod">
          <ac:chgData name="Linh Lê" userId="18c2d4ad4a6e6bb6" providerId="LiveId" clId="{003EFE3C-EC14-4E00-B5D1-B8293BBD4026}" dt="2021-09-24T17:01:07.769" v="714"/>
          <ac:spMkLst>
            <pc:docMk/>
            <pc:sldMk cId="1508814870" sldId="268"/>
            <ac:spMk id="7" creationId="{FBF10E03-9A93-409B-85CA-55C562D1C94B}"/>
          </ac:spMkLst>
        </pc:spChg>
        <pc:spChg chg="add del mod">
          <ac:chgData name="Linh Lê" userId="18c2d4ad4a6e6bb6" providerId="LiveId" clId="{003EFE3C-EC14-4E00-B5D1-B8293BBD4026}" dt="2021-09-24T17:09:39.736" v="1094"/>
          <ac:spMkLst>
            <pc:docMk/>
            <pc:sldMk cId="1508814870" sldId="268"/>
            <ac:spMk id="8" creationId="{DC5ECCF1-89D2-4E64-B159-A2D6798FB913}"/>
          </ac:spMkLst>
        </pc:spChg>
        <pc:spChg chg="mod">
          <ac:chgData name="Linh Lê" userId="18c2d4ad4a6e6bb6" providerId="LiveId" clId="{003EFE3C-EC14-4E00-B5D1-B8293BBD4026}" dt="2021-09-24T17:23:31.319" v="1293" actId="1076"/>
          <ac:spMkLst>
            <pc:docMk/>
            <pc:sldMk cId="1508814870" sldId="268"/>
            <ac:spMk id="10" creationId="{00000000-0000-0000-0000-000000000000}"/>
          </ac:spMkLst>
        </pc:spChg>
        <pc:spChg chg="mod">
          <ac:chgData name="Linh Lê" userId="18c2d4ad4a6e6bb6" providerId="LiveId" clId="{003EFE3C-EC14-4E00-B5D1-B8293BBD4026}" dt="2021-09-24T17:23:27.341" v="1292" actId="1076"/>
          <ac:spMkLst>
            <pc:docMk/>
            <pc:sldMk cId="1508814870" sldId="268"/>
            <ac:spMk id="11" creationId="{00000000-0000-0000-0000-000000000000}"/>
          </ac:spMkLst>
        </pc:spChg>
        <pc:spChg chg="del mod">
          <ac:chgData name="Linh Lê" userId="18c2d4ad4a6e6bb6" providerId="LiveId" clId="{003EFE3C-EC14-4E00-B5D1-B8293BBD4026}" dt="2021-09-24T17:02:09.220" v="768" actId="21"/>
          <ac:spMkLst>
            <pc:docMk/>
            <pc:sldMk cId="1508814870" sldId="268"/>
            <ac:spMk id="12" creationId="{00000000-0000-0000-0000-000000000000}"/>
          </ac:spMkLst>
        </pc:spChg>
        <pc:spChg chg="add mod">
          <ac:chgData name="Linh Lê" userId="18c2d4ad4a6e6bb6" providerId="LiveId" clId="{003EFE3C-EC14-4E00-B5D1-B8293BBD4026}" dt="2021-09-24T18:15:11.922" v="2693" actId="571"/>
          <ac:spMkLst>
            <pc:docMk/>
            <pc:sldMk cId="1508814870" sldId="268"/>
            <ac:spMk id="12" creationId="{8ADAC0FD-C0F4-407B-B241-909343606154}"/>
          </ac:spMkLst>
        </pc:spChg>
        <pc:spChg chg="add del mod">
          <ac:chgData name="Linh Lê" userId="18c2d4ad4a6e6bb6" providerId="LiveId" clId="{003EFE3C-EC14-4E00-B5D1-B8293BBD4026}" dt="2021-09-24T17:18:13.917" v="1101"/>
          <ac:spMkLst>
            <pc:docMk/>
            <pc:sldMk cId="1508814870" sldId="268"/>
            <ac:spMk id="13" creationId="{23539B1C-31C9-4F73-B103-F54DB7F0BF61}"/>
          </ac:spMkLst>
        </pc:spChg>
        <pc:spChg chg="mod ord">
          <ac:chgData name="Linh Lê" userId="18c2d4ad4a6e6bb6" providerId="LiveId" clId="{003EFE3C-EC14-4E00-B5D1-B8293BBD4026}" dt="2021-09-24T18:09:46.669" v="2580" actId="20577"/>
          <ac:spMkLst>
            <pc:docMk/>
            <pc:sldMk cId="1508814870" sldId="268"/>
            <ac:spMk id="15" creationId="{00000000-0000-0000-0000-000000000000}"/>
          </ac:spMkLst>
        </pc:spChg>
        <pc:spChg chg="add mod">
          <ac:chgData name="Linh Lê" userId="18c2d4ad4a6e6bb6" providerId="LiveId" clId="{003EFE3C-EC14-4E00-B5D1-B8293BBD4026}" dt="2021-09-24T18:09:36.013" v="2578" actId="14100"/>
          <ac:spMkLst>
            <pc:docMk/>
            <pc:sldMk cId="1508814870" sldId="268"/>
            <ac:spMk id="16" creationId="{F968EF52-32F5-4EB2-A77A-3A52B46AEF5F}"/>
          </ac:spMkLst>
        </pc:spChg>
        <pc:spChg chg="del mod">
          <ac:chgData name="Linh Lê" userId="18c2d4ad4a6e6bb6" providerId="LiveId" clId="{003EFE3C-EC14-4E00-B5D1-B8293BBD4026}" dt="2021-09-24T16:57:23.114" v="688" actId="21"/>
          <ac:spMkLst>
            <pc:docMk/>
            <pc:sldMk cId="1508814870" sldId="268"/>
            <ac:spMk id="18" creationId="{00000000-0000-0000-0000-000000000000}"/>
          </ac:spMkLst>
        </pc:spChg>
        <pc:spChg chg="add mod">
          <ac:chgData name="Linh Lê" userId="18c2d4ad4a6e6bb6" providerId="LiveId" clId="{003EFE3C-EC14-4E00-B5D1-B8293BBD4026}" dt="2021-09-24T17:18:21.739" v="1103" actId="571"/>
          <ac:spMkLst>
            <pc:docMk/>
            <pc:sldMk cId="1508814870" sldId="268"/>
            <ac:spMk id="19" creationId="{A1DFC3D0-DF16-4436-A1A6-7989C50BF6BA}"/>
          </ac:spMkLst>
        </pc:spChg>
        <pc:spChg chg="add mod">
          <ac:chgData name="Linh Lê" userId="18c2d4ad4a6e6bb6" providerId="LiveId" clId="{003EFE3C-EC14-4E00-B5D1-B8293BBD4026}" dt="2021-09-24T17:39:20.622" v="2231" actId="255"/>
          <ac:spMkLst>
            <pc:docMk/>
            <pc:sldMk cId="1508814870" sldId="268"/>
            <ac:spMk id="20" creationId="{0040F687-5A67-4145-9C13-498F48AC556A}"/>
          </ac:spMkLst>
        </pc:spChg>
        <pc:spChg chg="del">
          <ac:chgData name="Linh Lê" userId="18c2d4ad4a6e6bb6" providerId="LiveId" clId="{003EFE3C-EC14-4E00-B5D1-B8293BBD4026}" dt="2021-09-24T16:57:18.647" v="687" actId="21"/>
          <ac:spMkLst>
            <pc:docMk/>
            <pc:sldMk cId="1508814870" sldId="268"/>
            <ac:spMk id="21" creationId="{00000000-0000-0000-0000-000000000000}"/>
          </ac:spMkLst>
        </pc:spChg>
        <pc:spChg chg="del">
          <ac:chgData name="Linh Lê" userId="18c2d4ad4a6e6bb6" providerId="LiveId" clId="{003EFE3C-EC14-4E00-B5D1-B8293BBD4026}" dt="2021-09-24T16:57:15.912" v="686" actId="21"/>
          <ac:spMkLst>
            <pc:docMk/>
            <pc:sldMk cId="1508814870" sldId="268"/>
            <ac:spMk id="27" creationId="{00000000-0000-0000-0000-000000000000}"/>
          </ac:spMkLst>
        </pc:spChg>
      </pc:sldChg>
      <pc:sldChg chg="modSp modTransition modAnim">
        <pc:chgData name="Linh Lê" userId="18c2d4ad4a6e6bb6" providerId="LiveId" clId="{003EFE3C-EC14-4E00-B5D1-B8293BBD4026}" dt="2021-09-24T17:24:42.463" v="1302"/>
        <pc:sldMkLst>
          <pc:docMk/>
          <pc:sldMk cId="2523461352" sldId="269"/>
        </pc:sldMkLst>
        <pc:spChg chg="mod">
          <ac:chgData name="Linh Lê" userId="18c2d4ad4a6e6bb6" providerId="LiveId" clId="{003EFE3C-EC14-4E00-B5D1-B8293BBD4026}" dt="2021-09-24T17:24:39.997" v="1301"/>
          <ac:spMkLst>
            <pc:docMk/>
            <pc:sldMk cId="2523461352" sldId="269"/>
            <ac:spMk id="64" creationId="{00000000-0000-0000-0000-000000000000}"/>
          </ac:spMkLst>
        </pc:spChg>
        <pc:spChg chg="mod">
          <ac:chgData name="Linh Lê" userId="18c2d4ad4a6e6bb6" providerId="LiveId" clId="{003EFE3C-EC14-4E00-B5D1-B8293BBD4026}" dt="2021-09-24T17:24:39.997" v="1301"/>
          <ac:spMkLst>
            <pc:docMk/>
            <pc:sldMk cId="2523461352" sldId="269"/>
            <ac:spMk id="67" creationId="{00000000-0000-0000-0000-000000000000}"/>
          </ac:spMkLst>
        </pc:spChg>
        <pc:spChg chg="mod">
          <ac:chgData name="Linh Lê" userId="18c2d4ad4a6e6bb6" providerId="LiveId" clId="{003EFE3C-EC14-4E00-B5D1-B8293BBD4026}" dt="2021-09-24T17:24:39.997" v="1301"/>
          <ac:spMkLst>
            <pc:docMk/>
            <pc:sldMk cId="2523461352" sldId="269"/>
            <ac:spMk id="72" creationId="{00000000-0000-0000-0000-000000000000}"/>
          </ac:spMkLst>
        </pc:spChg>
        <pc:spChg chg="mod">
          <ac:chgData name="Linh Lê" userId="18c2d4ad4a6e6bb6" providerId="LiveId" clId="{003EFE3C-EC14-4E00-B5D1-B8293BBD4026}" dt="2021-09-24T17:24:39.997" v="1301"/>
          <ac:spMkLst>
            <pc:docMk/>
            <pc:sldMk cId="2523461352" sldId="269"/>
            <ac:spMk id="78" creationId="{00000000-0000-0000-0000-000000000000}"/>
          </ac:spMkLst>
        </pc:spChg>
      </pc:sldChg>
      <pc:sldChg chg="modTransition">
        <pc:chgData name="Linh Lê" userId="18c2d4ad4a6e6bb6" providerId="LiveId" clId="{003EFE3C-EC14-4E00-B5D1-B8293BBD4026}" dt="2021-09-24T16:49:52.635" v="672"/>
        <pc:sldMkLst>
          <pc:docMk/>
          <pc:sldMk cId="1258110868" sldId="270"/>
        </pc:sldMkLst>
      </pc:sldChg>
      <pc:sldChg chg="modSp del modTransition">
        <pc:chgData name="Linh Lê" userId="18c2d4ad4a6e6bb6" providerId="LiveId" clId="{003EFE3C-EC14-4E00-B5D1-B8293BBD4026}" dt="2021-09-24T20:53:19.030" v="6633" actId="2696"/>
        <pc:sldMkLst>
          <pc:docMk/>
          <pc:sldMk cId="1629145925" sldId="272"/>
        </pc:sldMkLst>
        <pc:spChg chg="mod">
          <ac:chgData name="Linh Lê" userId="18c2d4ad4a6e6bb6" providerId="LiveId" clId="{003EFE3C-EC14-4E00-B5D1-B8293BBD4026}" dt="2021-09-24T17:24:39.997" v="1301"/>
          <ac:spMkLst>
            <pc:docMk/>
            <pc:sldMk cId="1629145925" sldId="272"/>
            <ac:spMk id="51" creationId="{00000000-0000-0000-0000-000000000000}"/>
          </ac:spMkLst>
        </pc:spChg>
        <pc:spChg chg="mod">
          <ac:chgData name="Linh Lê" userId="18c2d4ad4a6e6bb6" providerId="LiveId" clId="{003EFE3C-EC14-4E00-B5D1-B8293BBD4026}" dt="2021-09-24T17:24:39.997" v="1301"/>
          <ac:spMkLst>
            <pc:docMk/>
            <pc:sldMk cId="1629145925" sldId="272"/>
            <ac:spMk id="63" creationId="{00000000-0000-0000-0000-000000000000}"/>
          </ac:spMkLst>
        </pc:spChg>
      </pc:sldChg>
      <pc:sldChg chg="modTransition">
        <pc:chgData name="Linh Lê" userId="18c2d4ad4a6e6bb6" providerId="LiveId" clId="{003EFE3C-EC14-4E00-B5D1-B8293BBD4026}" dt="2021-09-24T16:49:52.635" v="672"/>
        <pc:sldMkLst>
          <pc:docMk/>
          <pc:sldMk cId="785014138" sldId="278"/>
        </pc:sldMkLst>
      </pc:sldChg>
      <pc:sldChg chg="modSp del modTransition modAnim">
        <pc:chgData name="Linh Lê" userId="18c2d4ad4a6e6bb6" providerId="LiveId" clId="{003EFE3C-EC14-4E00-B5D1-B8293BBD4026}" dt="2021-09-24T18:52:47.542" v="3936" actId="2696"/>
        <pc:sldMkLst>
          <pc:docMk/>
          <pc:sldMk cId="2534820250" sldId="281"/>
        </pc:sldMkLst>
        <pc:spChg chg="mod">
          <ac:chgData name="Linh Lê" userId="18c2d4ad4a6e6bb6" providerId="LiveId" clId="{003EFE3C-EC14-4E00-B5D1-B8293BBD4026}" dt="2021-09-24T17:24:39.997" v="1301"/>
          <ac:spMkLst>
            <pc:docMk/>
            <pc:sldMk cId="2534820250" sldId="281"/>
            <ac:spMk id="10" creationId="{00000000-0000-0000-0000-000000000000}"/>
          </ac:spMkLst>
        </pc:spChg>
        <pc:spChg chg="mod">
          <ac:chgData name="Linh Lê" userId="18c2d4ad4a6e6bb6" providerId="LiveId" clId="{003EFE3C-EC14-4E00-B5D1-B8293BBD4026}" dt="2021-09-24T17:24:39.997" v="1301"/>
          <ac:spMkLst>
            <pc:docMk/>
            <pc:sldMk cId="2534820250" sldId="281"/>
            <ac:spMk id="18" creationId="{00000000-0000-0000-0000-000000000000}"/>
          </ac:spMkLst>
        </pc:spChg>
      </pc:sldChg>
      <pc:sldChg chg="addSp delSp modSp mod modTransition addAnim delAnim modAnim">
        <pc:chgData name="Linh Lê" userId="18c2d4ad4a6e6bb6" providerId="LiveId" clId="{003EFE3C-EC14-4E00-B5D1-B8293BBD4026}" dt="2021-09-24T19:04:54.457" v="3979"/>
        <pc:sldMkLst>
          <pc:docMk/>
          <pc:sldMk cId="753282903" sldId="297"/>
        </pc:sldMkLst>
        <pc:spChg chg="mod">
          <ac:chgData name="Linh Lê" userId="18c2d4ad4a6e6bb6" providerId="LiveId" clId="{003EFE3C-EC14-4E00-B5D1-B8293BBD4026}" dt="2021-09-24T17:27:06.374" v="1373" actId="20577"/>
          <ac:spMkLst>
            <pc:docMk/>
            <pc:sldMk cId="753282903" sldId="297"/>
            <ac:spMk id="2" creationId="{00000000-0000-0000-0000-000000000000}"/>
          </ac:spMkLst>
        </pc:spChg>
        <pc:spChg chg="add mod">
          <ac:chgData name="Linh Lê" userId="18c2d4ad4a6e6bb6" providerId="LiveId" clId="{003EFE3C-EC14-4E00-B5D1-B8293BBD4026}" dt="2021-09-24T18:04:45.107" v="2545" actId="20577"/>
          <ac:spMkLst>
            <pc:docMk/>
            <pc:sldMk cId="753282903" sldId="297"/>
            <ac:spMk id="3" creationId="{00E1657C-220C-4D9B-9D17-191CDF896746}"/>
          </ac:spMkLst>
        </pc:spChg>
        <pc:spChg chg="mod">
          <ac:chgData name="Linh Lê" userId="18c2d4ad4a6e6bb6" providerId="LiveId" clId="{003EFE3C-EC14-4E00-B5D1-B8293BBD4026}" dt="2021-09-24T18:14:49.752" v="2690" actId="1076"/>
          <ac:spMkLst>
            <pc:docMk/>
            <pc:sldMk cId="753282903" sldId="297"/>
            <ac:spMk id="4" creationId="{00000000-0000-0000-0000-000000000000}"/>
          </ac:spMkLst>
        </pc:spChg>
        <pc:spChg chg="del">
          <ac:chgData name="Linh Lê" userId="18c2d4ad4a6e6bb6" providerId="LiveId" clId="{003EFE3C-EC14-4E00-B5D1-B8293BBD4026}" dt="2021-09-24T17:27:33.393" v="1378" actId="21"/>
          <ac:spMkLst>
            <pc:docMk/>
            <pc:sldMk cId="753282903" sldId="297"/>
            <ac:spMk id="6" creationId="{00000000-0000-0000-0000-000000000000}"/>
          </ac:spMkLst>
        </pc:spChg>
        <pc:spChg chg="mod">
          <ac:chgData name="Linh Lê" userId="18c2d4ad4a6e6bb6" providerId="LiveId" clId="{003EFE3C-EC14-4E00-B5D1-B8293BBD4026}" dt="2021-09-24T18:13:44.322" v="2673" actId="1076"/>
          <ac:spMkLst>
            <pc:docMk/>
            <pc:sldMk cId="753282903" sldId="297"/>
            <ac:spMk id="9" creationId="{00000000-0000-0000-0000-000000000000}"/>
          </ac:spMkLst>
        </pc:spChg>
        <pc:spChg chg="mod">
          <ac:chgData name="Linh Lê" userId="18c2d4ad4a6e6bb6" providerId="LiveId" clId="{003EFE3C-EC14-4E00-B5D1-B8293BBD4026}" dt="2021-09-24T18:14:57.319" v="2691" actId="1076"/>
          <ac:spMkLst>
            <pc:docMk/>
            <pc:sldMk cId="753282903" sldId="297"/>
            <ac:spMk id="10" creationId="{00000000-0000-0000-0000-000000000000}"/>
          </ac:spMkLst>
        </pc:spChg>
        <pc:spChg chg="del">
          <ac:chgData name="Linh Lê" userId="18c2d4ad4a6e6bb6" providerId="LiveId" clId="{003EFE3C-EC14-4E00-B5D1-B8293BBD4026}" dt="2021-09-24T17:36:37.592" v="2156" actId="21"/>
          <ac:spMkLst>
            <pc:docMk/>
            <pc:sldMk cId="753282903" sldId="297"/>
            <ac:spMk id="12" creationId="{00000000-0000-0000-0000-000000000000}"/>
          </ac:spMkLst>
        </pc:spChg>
        <pc:spChg chg="del">
          <ac:chgData name="Linh Lê" userId="18c2d4ad4a6e6bb6" providerId="LiveId" clId="{003EFE3C-EC14-4E00-B5D1-B8293BBD4026}" dt="2021-09-24T17:27:42.138" v="1381" actId="21"/>
          <ac:spMkLst>
            <pc:docMk/>
            <pc:sldMk cId="753282903" sldId="297"/>
            <ac:spMk id="15" creationId="{00000000-0000-0000-0000-000000000000}"/>
          </ac:spMkLst>
        </pc:spChg>
        <pc:spChg chg="add del mod">
          <ac:chgData name="Linh Lê" userId="18c2d4ad4a6e6bb6" providerId="LiveId" clId="{003EFE3C-EC14-4E00-B5D1-B8293BBD4026}" dt="2021-09-24T17:32:49.677" v="1737"/>
          <ac:spMkLst>
            <pc:docMk/>
            <pc:sldMk cId="753282903" sldId="297"/>
            <ac:spMk id="18" creationId="{8A942D40-DB97-44DA-B72F-C5AC43B97771}"/>
          </ac:spMkLst>
        </pc:spChg>
        <pc:spChg chg="del">
          <ac:chgData name="Linh Lê" userId="18c2d4ad4a6e6bb6" providerId="LiveId" clId="{003EFE3C-EC14-4E00-B5D1-B8293BBD4026}" dt="2021-09-24T17:27:36.059" v="1379" actId="21"/>
          <ac:spMkLst>
            <pc:docMk/>
            <pc:sldMk cId="753282903" sldId="297"/>
            <ac:spMk id="19" creationId="{00000000-0000-0000-0000-000000000000}"/>
          </ac:spMkLst>
        </pc:spChg>
        <pc:spChg chg="del mod">
          <ac:chgData name="Linh Lê" userId="18c2d4ad4a6e6bb6" providerId="LiveId" clId="{003EFE3C-EC14-4E00-B5D1-B8293BBD4026}" dt="2021-09-24T17:27:28.432" v="1376" actId="21"/>
          <ac:spMkLst>
            <pc:docMk/>
            <pc:sldMk cId="753282903" sldId="297"/>
            <ac:spMk id="20" creationId="{00000000-0000-0000-0000-000000000000}"/>
          </ac:spMkLst>
        </pc:spChg>
        <pc:spChg chg="add mod">
          <ac:chgData name="Linh Lê" userId="18c2d4ad4a6e6bb6" providerId="LiveId" clId="{003EFE3C-EC14-4E00-B5D1-B8293BBD4026}" dt="2021-09-24T18:11:02.582" v="2642" actId="1076"/>
          <ac:spMkLst>
            <pc:docMk/>
            <pc:sldMk cId="753282903" sldId="297"/>
            <ac:spMk id="21" creationId="{0C152BCA-0F9A-4AB8-8BAC-5D17B79A6564}"/>
          </ac:spMkLst>
        </pc:spChg>
        <pc:spChg chg="del">
          <ac:chgData name="Linh Lê" userId="18c2d4ad4a6e6bb6" providerId="LiveId" clId="{003EFE3C-EC14-4E00-B5D1-B8293BBD4026}" dt="2021-09-24T17:27:18.955" v="1374" actId="21"/>
          <ac:spMkLst>
            <pc:docMk/>
            <pc:sldMk cId="753282903" sldId="297"/>
            <ac:spMk id="22" creationId="{00000000-0000-0000-0000-000000000000}"/>
          </ac:spMkLst>
        </pc:spChg>
        <pc:spChg chg="add mod">
          <ac:chgData name="Linh Lê" userId="18c2d4ad4a6e6bb6" providerId="LiveId" clId="{003EFE3C-EC14-4E00-B5D1-B8293BBD4026}" dt="2021-09-24T18:03:18.440" v="2427" actId="571"/>
          <ac:spMkLst>
            <pc:docMk/>
            <pc:sldMk cId="753282903" sldId="297"/>
            <ac:spMk id="23" creationId="{6AC506CC-28E1-4324-96C4-99E8BF0C8C9A}"/>
          </ac:spMkLst>
        </pc:spChg>
        <pc:spChg chg="add mod">
          <ac:chgData name="Linh Lê" userId="18c2d4ad4a6e6bb6" providerId="LiveId" clId="{003EFE3C-EC14-4E00-B5D1-B8293BBD4026}" dt="2021-09-24T18:03:18.249" v="2426" actId="571"/>
          <ac:spMkLst>
            <pc:docMk/>
            <pc:sldMk cId="753282903" sldId="297"/>
            <ac:spMk id="24" creationId="{3F3FB659-9A9E-40D4-BB03-85AD8A0A3561}"/>
          </ac:spMkLst>
        </pc:spChg>
        <pc:spChg chg="add mod">
          <ac:chgData name="Linh Lê" userId="18c2d4ad4a6e6bb6" providerId="LiveId" clId="{003EFE3C-EC14-4E00-B5D1-B8293BBD4026}" dt="2021-09-24T18:03:32.004" v="2431" actId="571"/>
          <ac:spMkLst>
            <pc:docMk/>
            <pc:sldMk cId="753282903" sldId="297"/>
            <ac:spMk id="25" creationId="{EB2D394E-236A-4A23-A222-9067E6605772}"/>
          </ac:spMkLst>
        </pc:spChg>
        <pc:spChg chg="add mod">
          <ac:chgData name="Linh Lê" userId="18c2d4ad4a6e6bb6" providerId="LiveId" clId="{003EFE3C-EC14-4E00-B5D1-B8293BBD4026}" dt="2021-09-24T18:03:31.470" v="2430" actId="571"/>
          <ac:spMkLst>
            <pc:docMk/>
            <pc:sldMk cId="753282903" sldId="297"/>
            <ac:spMk id="26" creationId="{3DC986E4-0BB1-4E54-BDFE-8D0AA3F09894}"/>
          </ac:spMkLst>
        </pc:spChg>
        <pc:spChg chg="add mod">
          <ac:chgData name="Linh Lê" userId="18c2d4ad4a6e6bb6" providerId="LiveId" clId="{003EFE3C-EC14-4E00-B5D1-B8293BBD4026}" dt="2021-09-24T18:03:31.470" v="2430" actId="571"/>
          <ac:spMkLst>
            <pc:docMk/>
            <pc:sldMk cId="753282903" sldId="297"/>
            <ac:spMk id="27" creationId="{FD4C41BE-595B-4BC3-BC6C-9A7A8C40F56E}"/>
          </ac:spMkLst>
        </pc:spChg>
        <pc:spChg chg="add del mod">
          <ac:chgData name="Linh Lê" userId="18c2d4ad4a6e6bb6" providerId="LiveId" clId="{003EFE3C-EC14-4E00-B5D1-B8293BBD4026}" dt="2021-09-24T18:10:57.168" v="2640" actId="21"/>
          <ac:spMkLst>
            <pc:docMk/>
            <pc:sldMk cId="753282903" sldId="297"/>
            <ac:spMk id="28" creationId="{4322BD3B-C646-406C-AC2B-B52A2BFF13E9}"/>
          </ac:spMkLst>
        </pc:spChg>
        <pc:spChg chg="add del mod">
          <ac:chgData name="Linh Lê" userId="18c2d4ad4a6e6bb6" providerId="LiveId" clId="{003EFE3C-EC14-4E00-B5D1-B8293BBD4026}" dt="2021-09-24T18:03:45.526" v="2436"/>
          <ac:spMkLst>
            <pc:docMk/>
            <pc:sldMk cId="753282903" sldId="297"/>
            <ac:spMk id="29" creationId="{20B50D87-0D7D-49D2-986B-B2ACB9905711}"/>
          </ac:spMkLst>
        </pc:spChg>
        <pc:spChg chg="add del mod">
          <ac:chgData name="Linh Lê" userId="18c2d4ad4a6e6bb6" providerId="LiveId" clId="{003EFE3C-EC14-4E00-B5D1-B8293BBD4026}" dt="2021-09-24T18:05:17.955" v="2557"/>
          <ac:spMkLst>
            <pc:docMk/>
            <pc:sldMk cId="753282903" sldId="297"/>
            <ac:spMk id="30" creationId="{3820CAE8-99F9-45A6-87D1-30993C0CE48A}"/>
          </ac:spMkLst>
        </pc:spChg>
        <pc:picChg chg="del">
          <ac:chgData name="Linh Lê" userId="18c2d4ad4a6e6bb6" providerId="LiveId" clId="{003EFE3C-EC14-4E00-B5D1-B8293BBD4026}" dt="2021-09-24T17:27:30.829" v="1377" actId="21"/>
          <ac:picMkLst>
            <pc:docMk/>
            <pc:sldMk cId="753282903" sldId="297"/>
            <ac:picMk id="16" creationId="{00000000-0000-0000-0000-000000000000}"/>
          </ac:picMkLst>
        </pc:picChg>
        <pc:picChg chg="del">
          <ac:chgData name="Linh Lê" userId="18c2d4ad4a6e6bb6" providerId="LiveId" clId="{003EFE3C-EC14-4E00-B5D1-B8293BBD4026}" dt="2021-09-24T17:27:39.194" v="1380" actId="21"/>
          <ac:picMkLst>
            <pc:docMk/>
            <pc:sldMk cId="753282903" sldId="297"/>
            <ac:picMk id="17" creationId="{00000000-0000-0000-0000-000000000000}"/>
          </ac:picMkLst>
        </pc:picChg>
        <pc:picChg chg="del">
          <ac:chgData name="Linh Lê" userId="18c2d4ad4a6e6bb6" providerId="LiveId" clId="{003EFE3C-EC14-4E00-B5D1-B8293BBD4026}" dt="2021-09-24T17:27:22.736" v="1375" actId="21"/>
          <ac:picMkLst>
            <pc:docMk/>
            <pc:sldMk cId="753282903" sldId="297"/>
            <ac:picMk id="1026" creationId="{00000000-0000-0000-0000-000000000000}"/>
          </ac:picMkLst>
        </pc:picChg>
      </pc:sldChg>
      <pc:sldChg chg="modSp mod modTransition">
        <pc:chgData name="Linh Lê" userId="18c2d4ad4a6e6bb6" providerId="LiveId" clId="{003EFE3C-EC14-4E00-B5D1-B8293BBD4026}" dt="2021-09-24T17:46:25.803" v="2327" actId="255"/>
        <pc:sldMkLst>
          <pc:docMk/>
          <pc:sldMk cId="1771906002" sldId="298"/>
        </pc:sldMkLst>
        <pc:spChg chg="mod">
          <ac:chgData name="Linh Lê" userId="18c2d4ad4a6e6bb6" providerId="LiveId" clId="{003EFE3C-EC14-4E00-B5D1-B8293BBD4026}" dt="2021-09-24T17:45:03.945" v="2320" actId="20577"/>
          <ac:spMkLst>
            <pc:docMk/>
            <pc:sldMk cId="1771906002" sldId="298"/>
            <ac:spMk id="2" creationId="{00000000-0000-0000-0000-000000000000}"/>
          </ac:spMkLst>
        </pc:spChg>
        <pc:spChg chg="mod">
          <ac:chgData name="Linh Lê" userId="18c2d4ad4a6e6bb6" providerId="LiveId" clId="{003EFE3C-EC14-4E00-B5D1-B8293BBD4026}" dt="2021-09-24T17:46:25.803" v="2327" actId="255"/>
          <ac:spMkLst>
            <pc:docMk/>
            <pc:sldMk cId="1771906002" sldId="298"/>
            <ac:spMk id="3" creationId="{00000000-0000-0000-0000-000000000000}"/>
          </ac:spMkLst>
        </pc:spChg>
      </pc:sldChg>
      <pc:sldChg chg="addSp delSp modSp mod modTransition delAnim modAnim">
        <pc:chgData name="Linh Lê" userId="18c2d4ad4a6e6bb6" providerId="LiveId" clId="{003EFE3C-EC14-4E00-B5D1-B8293BBD4026}" dt="2021-09-24T21:06:40.262" v="7409" actId="1076"/>
        <pc:sldMkLst>
          <pc:docMk/>
          <pc:sldMk cId="102919317" sldId="301"/>
        </pc:sldMkLst>
        <pc:spChg chg="mod">
          <ac:chgData name="Linh Lê" userId="18c2d4ad4a6e6bb6" providerId="LiveId" clId="{003EFE3C-EC14-4E00-B5D1-B8293BBD4026}" dt="2021-09-24T20:55:33.037" v="6681" actId="20577"/>
          <ac:spMkLst>
            <pc:docMk/>
            <pc:sldMk cId="102919317" sldId="301"/>
            <ac:spMk id="2" creationId="{00000000-0000-0000-0000-000000000000}"/>
          </ac:spMkLst>
        </pc:spChg>
        <pc:spChg chg="add mod">
          <ac:chgData name="Linh Lê" userId="18c2d4ad4a6e6bb6" providerId="LiveId" clId="{003EFE3C-EC14-4E00-B5D1-B8293BBD4026}" dt="2021-09-24T19:34:44.283" v="4254" actId="255"/>
          <ac:spMkLst>
            <pc:docMk/>
            <pc:sldMk cId="102919317" sldId="301"/>
            <ac:spMk id="3" creationId="{8B2A07E1-4512-458F-BF51-A07073E824B1}"/>
          </ac:spMkLst>
        </pc:spChg>
        <pc:spChg chg="del mod">
          <ac:chgData name="Linh Lê" userId="18c2d4ad4a6e6bb6" providerId="LiveId" clId="{003EFE3C-EC14-4E00-B5D1-B8293BBD4026}" dt="2021-09-24T19:23:03.679" v="4041" actId="21"/>
          <ac:spMkLst>
            <pc:docMk/>
            <pc:sldMk cId="102919317" sldId="301"/>
            <ac:spMk id="4" creationId="{00000000-0000-0000-0000-000000000000}"/>
          </ac:spMkLst>
        </pc:spChg>
        <pc:spChg chg="add del mod">
          <ac:chgData name="Linh Lê" userId="18c2d4ad4a6e6bb6" providerId="LiveId" clId="{003EFE3C-EC14-4E00-B5D1-B8293BBD4026}" dt="2021-09-24T20:26:52.174" v="4940" actId="20577"/>
          <ac:spMkLst>
            <pc:docMk/>
            <pc:sldMk cId="102919317" sldId="301"/>
            <ac:spMk id="5" creationId="{D6B66A0D-614B-4EE9-B6D1-BC2D992E2D4E}"/>
          </ac:spMkLst>
        </pc:spChg>
        <pc:spChg chg="add del mod">
          <ac:chgData name="Linh Lê" userId="18c2d4ad4a6e6bb6" providerId="LiveId" clId="{003EFE3C-EC14-4E00-B5D1-B8293BBD4026}" dt="2021-09-24T19:28:20.715" v="4066" actId="11529"/>
          <ac:spMkLst>
            <pc:docMk/>
            <pc:sldMk cId="102919317" sldId="301"/>
            <ac:spMk id="6" creationId="{45BEB1DD-23C9-4C84-B313-5C6FF9B1DE58}"/>
          </ac:spMkLst>
        </pc:spChg>
        <pc:spChg chg="add mod">
          <ac:chgData name="Linh Lê" userId="18c2d4ad4a6e6bb6" providerId="LiveId" clId="{003EFE3C-EC14-4E00-B5D1-B8293BBD4026}" dt="2021-09-24T19:34:44.283" v="4254" actId="255"/>
          <ac:spMkLst>
            <pc:docMk/>
            <pc:sldMk cId="102919317" sldId="301"/>
            <ac:spMk id="7" creationId="{4B3639EE-EE85-4A7B-940F-97A0078D1470}"/>
          </ac:spMkLst>
        </pc:spChg>
        <pc:spChg chg="del">
          <ac:chgData name="Linh Lê" userId="18c2d4ad4a6e6bb6" providerId="LiveId" clId="{003EFE3C-EC14-4E00-B5D1-B8293BBD4026}" dt="2021-09-24T19:23:00.347" v="4040" actId="21"/>
          <ac:spMkLst>
            <pc:docMk/>
            <pc:sldMk cId="102919317" sldId="301"/>
            <ac:spMk id="9" creationId="{00000000-0000-0000-0000-000000000000}"/>
          </ac:spMkLst>
        </pc:spChg>
        <pc:spChg chg="add mod">
          <ac:chgData name="Linh Lê" userId="18c2d4ad4a6e6bb6" providerId="LiveId" clId="{003EFE3C-EC14-4E00-B5D1-B8293BBD4026}" dt="2021-09-24T19:34:44.283" v="4254" actId="255"/>
          <ac:spMkLst>
            <pc:docMk/>
            <pc:sldMk cId="102919317" sldId="301"/>
            <ac:spMk id="10" creationId="{91260BF0-F3A4-4BE7-8DEC-09EC5AE247F6}"/>
          </ac:spMkLst>
        </pc:spChg>
        <pc:spChg chg="del">
          <ac:chgData name="Linh Lê" userId="18c2d4ad4a6e6bb6" providerId="LiveId" clId="{003EFE3C-EC14-4E00-B5D1-B8293BBD4026}" dt="2021-09-24T19:02:45.140" v="3963" actId="21"/>
          <ac:spMkLst>
            <pc:docMk/>
            <pc:sldMk cId="102919317" sldId="301"/>
            <ac:spMk id="12" creationId="{00000000-0000-0000-0000-000000000000}"/>
          </ac:spMkLst>
        </pc:spChg>
        <pc:spChg chg="del mod">
          <ac:chgData name="Linh Lê" userId="18c2d4ad4a6e6bb6" providerId="LiveId" clId="{003EFE3C-EC14-4E00-B5D1-B8293BBD4026}" dt="2021-09-24T19:02:52.865" v="3965" actId="21"/>
          <ac:spMkLst>
            <pc:docMk/>
            <pc:sldMk cId="102919317" sldId="301"/>
            <ac:spMk id="13" creationId="{00000000-0000-0000-0000-000000000000}"/>
          </ac:spMkLst>
        </pc:spChg>
        <pc:spChg chg="del">
          <ac:chgData name="Linh Lê" userId="18c2d4ad4a6e6bb6" providerId="LiveId" clId="{003EFE3C-EC14-4E00-B5D1-B8293BBD4026}" dt="2021-09-24T19:22:58.568" v="4039" actId="21"/>
          <ac:spMkLst>
            <pc:docMk/>
            <pc:sldMk cId="102919317" sldId="301"/>
            <ac:spMk id="14" creationId="{00000000-0000-0000-0000-000000000000}"/>
          </ac:spMkLst>
        </pc:spChg>
        <pc:spChg chg="del">
          <ac:chgData name="Linh Lê" userId="18c2d4ad4a6e6bb6" providerId="LiveId" clId="{003EFE3C-EC14-4E00-B5D1-B8293BBD4026}" dt="2021-09-24T19:02:47.820" v="3964" actId="21"/>
          <ac:spMkLst>
            <pc:docMk/>
            <pc:sldMk cId="102919317" sldId="301"/>
            <ac:spMk id="15" creationId="{00000000-0000-0000-0000-000000000000}"/>
          </ac:spMkLst>
        </pc:spChg>
        <pc:spChg chg="add mod">
          <ac:chgData name="Linh Lê" userId="18c2d4ad4a6e6bb6" providerId="LiveId" clId="{003EFE3C-EC14-4E00-B5D1-B8293BBD4026}" dt="2021-09-24T19:28:21.788" v="4071" actId="571"/>
          <ac:spMkLst>
            <pc:docMk/>
            <pc:sldMk cId="102919317" sldId="301"/>
            <ac:spMk id="16" creationId="{738228E3-03CC-43CA-9BB0-A1874A23290C}"/>
          </ac:spMkLst>
        </pc:spChg>
        <pc:spChg chg="add mod">
          <ac:chgData name="Linh Lê" userId="18c2d4ad4a6e6bb6" providerId="LiveId" clId="{003EFE3C-EC14-4E00-B5D1-B8293BBD4026}" dt="2021-09-24T19:28:19.276" v="4059" actId="571"/>
          <ac:spMkLst>
            <pc:docMk/>
            <pc:sldMk cId="102919317" sldId="301"/>
            <ac:spMk id="17" creationId="{3839C0F7-171E-42D2-8AD4-C9F5239446FF}"/>
          </ac:spMkLst>
        </pc:spChg>
        <pc:spChg chg="add mod">
          <ac:chgData name="Linh Lê" userId="18c2d4ad4a6e6bb6" providerId="LiveId" clId="{003EFE3C-EC14-4E00-B5D1-B8293BBD4026}" dt="2021-09-24T19:28:19.276" v="4059" actId="571"/>
          <ac:spMkLst>
            <pc:docMk/>
            <pc:sldMk cId="102919317" sldId="301"/>
            <ac:spMk id="18" creationId="{D79938A2-71BB-4BAF-BD97-01EE9DC82A04}"/>
          </ac:spMkLst>
        </pc:spChg>
        <pc:spChg chg="add mod">
          <ac:chgData name="Linh Lê" userId="18c2d4ad4a6e6bb6" providerId="LiveId" clId="{003EFE3C-EC14-4E00-B5D1-B8293BBD4026}" dt="2021-09-24T20:48:52.494" v="6085" actId="21"/>
          <ac:spMkLst>
            <pc:docMk/>
            <pc:sldMk cId="102919317" sldId="301"/>
            <ac:spMk id="19" creationId="{EA4A90AD-2EEB-48B0-8009-A1A72169EA17}"/>
          </ac:spMkLst>
        </pc:spChg>
        <pc:spChg chg="add del mod">
          <ac:chgData name="Linh Lê" userId="18c2d4ad4a6e6bb6" providerId="LiveId" clId="{003EFE3C-EC14-4E00-B5D1-B8293BBD4026}" dt="2021-09-24T19:30:16.174" v="4096" actId="21"/>
          <ac:spMkLst>
            <pc:docMk/>
            <pc:sldMk cId="102919317" sldId="301"/>
            <ac:spMk id="20" creationId="{710EC356-01F0-4932-A6ED-5F7687B1A764}"/>
          </ac:spMkLst>
        </pc:spChg>
        <pc:spChg chg="add del mod">
          <ac:chgData name="Linh Lê" userId="18c2d4ad4a6e6bb6" providerId="LiveId" clId="{003EFE3C-EC14-4E00-B5D1-B8293BBD4026}" dt="2021-09-24T19:31:35.362" v="4160" actId="21"/>
          <ac:spMkLst>
            <pc:docMk/>
            <pc:sldMk cId="102919317" sldId="301"/>
            <ac:spMk id="21" creationId="{8F55357C-667C-40F4-A077-B3412CA2FE97}"/>
          </ac:spMkLst>
        </pc:spChg>
        <pc:spChg chg="add mod">
          <ac:chgData name="Linh Lê" userId="18c2d4ad4a6e6bb6" providerId="LiveId" clId="{003EFE3C-EC14-4E00-B5D1-B8293BBD4026}" dt="2021-09-24T19:34:44.283" v="4254" actId="255"/>
          <ac:spMkLst>
            <pc:docMk/>
            <pc:sldMk cId="102919317" sldId="301"/>
            <ac:spMk id="22" creationId="{161B50F8-8793-4F4A-9A99-167C9F5983BD}"/>
          </ac:spMkLst>
        </pc:spChg>
        <pc:spChg chg="add del">
          <ac:chgData name="Linh Lê" userId="18c2d4ad4a6e6bb6" providerId="LiveId" clId="{003EFE3C-EC14-4E00-B5D1-B8293BBD4026}" dt="2021-09-24T19:33:12.202" v="4231" actId="21"/>
          <ac:spMkLst>
            <pc:docMk/>
            <pc:sldMk cId="102919317" sldId="301"/>
            <ac:spMk id="23" creationId="{10DF2A44-E249-4D6B-B674-A4564A29087E}"/>
          </ac:spMkLst>
        </pc:spChg>
        <pc:spChg chg="add mod">
          <ac:chgData name="Linh Lê" userId="18c2d4ad4a6e6bb6" providerId="LiveId" clId="{003EFE3C-EC14-4E00-B5D1-B8293BBD4026}" dt="2021-09-24T19:34:44.283" v="4254" actId="255"/>
          <ac:spMkLst>
            <pc:docMk/>
            <pc:sldMk cId="102919317" sldId="301"/>
            <ac:spMk id="24" creationId="{DA6194E1-3A86-4FC1-8E1C-615D36D18589}"/>
          </ac:spMkLst>
        </pc:spChg>
        <pc:spChg chg="add del">
          <ac:chgData name="Linh Lê" userId="18c2d4ad4a6e6bb6" providerId="LiveId" clId="{003EFE3C-EC14-4E00-B5D1-B8293BBD4026}" dt="2021-09-24T19:36:48.781" v="4261" actId="21"/>
          <ac:spMkLst>
            <pc:docMk/>
            <pc:sldMk cId="102919317" sldId="301"/>
            <ac:spMk id="25" creationId="{2CD8E8B1-EEB7-48D2-B898-DBCC531B1ACB}"/>
          </ac:spMkLst>
        </pc:spChg>
        <pc:spChg chg="add del mod">
          <ac:chgData name="Linh Lê" userId="18c2d4ad4a6e6bb6" providerId="LiveId" clId="{003EFE3C-EC14-4E00-B5D1-B8293BBD4026}" dt="2021-09-24T19:48:39.750" v="4362" actId="21"/>
          <ac:spMkLst>
            <pc:docMk/>
            <pc:sldMk cId="102919317" sldId="301"/>
            <ac:spMk id="26" creationId="{33A666BB-87D8-4222-850A-8DE5237FB37B}"/>
          </ac:spMkLst>
        </pc:spChg>
        <pc:spChg chg="add del mod">
          <ac:chgData name="Linh Lê" userId="18c2d4ad4a6e6bb6" providerId="LiveId" clId="{003EFE3C-EC14-4E00-B5D1-B8293BBD4026}" dt="2021-09-24T19:48:43.490" v="4365" actId="21"/>
          <ac:spMkLst>
            <pc:docMk/>
            <pc:sldMk cId="102919317" sldId="301"/>
            <ac:spMk id="27" creationId="{F3BA8572-CC5A-40C2-A23C-E26DF46DD33A}"/>
          </ac:spMkLst>
        </pc:spChg>
        <pc:spChg chg="add mod">
          <ac:chgData name="Linh Lê" userId="18c2d4ad4a6e6bb6" providerId="LiveId" clId="{003EFE3C-EC14-4E00-B5D1-B8293BBD4026}" dt="2021-09-24T19:49:47.649" v="4392" actId="1037"/>
          <ac:spMkLst>
            <pc:docMk/>
            <pc:sldMk cId="102919317" sldId="301"/>
            <ac:spMk id="28" creationId="{04A2AF34-C134-427A-8F8E-B668485A40ED}"/>
          </ac:spMkLst>
        </pc:spChg>
        <pc:spChg chg="add del mod">
          <ac:chgData name="Linh Lê" userId="18c2d4ad4a6e6bb6" providerId="LiveId" clId="{003EFE3C-EC14-4E00-B5D1-B8293BBD4026}" dt="2021-09-24T19:53:13.634" v="4416" actId="1037"/>
          <ac:spMkLst>
            <pc:docMk/>
            <pc:sldMk cId="102919317" sldId="301"/>
            <ac:spMk id="29" creationId="{9B7D8CC4-F877-4800-AB44-FCDFFF8DE7BD}"/>
          </ac:spMkLst>
        </pc:spChg>
        <pc:spChg chg="add mod">
          <ac:chgData name="Linh Lê" userId="18c2d4ad4a6e6bb6" providerId="LiveId" clId="{003EFE3C-EC14-4E00-B5D1-B8293BBD4026}" dt="2021-09-24T20:16:14.945" v="4772" actId="20577"/>
          <ac:spMkLst>
            <pc:docMk/>
            <pc:sldMk cId="102919317" sldId="301"/>
            <ac:spMk id="30" creationId="{BEA99F09-EC53-4FBE-9E69-E202AF7DA42C}"/>
          </ac:spMkLst>
        </pc:spChg>
        <pc:spChg chg="add del mod">
          <ac:chgData name="Linh Lê" userId="18c2d4ad4a6e6bb6" providerId="LiveId" clId="{003EFE3C-EC14-4E00-B5D1-B8293BBD4026}" dt="2021-09-24T20:02:48.500" v="4607" actId="21"/>
          <ac:spMkLst>
            <pc:docMk/>
            <pc:sldMk cId="102919317" sldId="301"/>
            <ac:spMk id="33" creationId="{E31713C5-5867-4357-B160-4C75AB1A8584}"/>
          </ac:spMkLst>
        </pc:spChg>
        <pc:spChg chg="add del mod">
          <ac:chgData name="Linh Lê" userId="18c2d4ad4a6e6bb6" providerId="LiveId" clId="{003EFE3C-EC14-4E00-B5D1-B8293BBD4026}" dt="2021-09-24T20:02:46.553" v="4606" actId="21"/>
          <ac:spMkLst>
            <pc:docMk/>
            <pc:sldMk cId="102919317" sldId="301"/>
            <ac:spMk id="34" creationId="{F110EB9C-9E35-4D37-9687-6BDA3D46D1F4}"/>
          </ac:spMkLst>
        </pc:spChg>
        <pc:spChg chg="add mod">
          <ac:chgData name="Linh Lê" userId="18c2d4ad4a6e6bb6" providerId="LiveId" clId="{003EFE3C-EC14-4E00-B5D1-B8293BBD4026}" dt="2021-09-24T20:13:10.606" v="4745" actId="20577"/>
          <ac:spMkLst>
            <pc:docMk/>
            <pc:sldMk cId="102919317" sldId="301"/>
            <ac:spMk id="35" creationId="{6EA5D512-A786-403A-9C6C-4B48DCEE7B4A}"/>
          </ac:spMkLst>
        </pc:spChg>
        <pc:spChg chg="add mod">
          <ac:chgData name="Linh Lê" userId="18c2d4ad4a6e6bb6" providerId="LiveId" clId="{003EFE3C-EC14-4E00-B5D1-B8293BBD4026}" dt="2021-09-24T20:11:27.430" v="4650" actId="1076"/>
          <ac:spMkLst>
            <pc:docMk/>
            <pc:sldMk cId="102919317" sldId="301"/>
            <ac:spMk id="36" creationId="{27F63A09-5A5F-49D1-AA66-DC17CE6C7FBF}"/>
          </ac:spMkLst>
        </pc:spChg>
        <pc:spChg chg="add mod">
          <ac:chgData name="Linh Lê" userId="18c2d4ad4a6e6bb6" providerId="LiveId" clId="{003EFE3C-EC14-4E00-B5D1-B8293BBD4026}" dt="2021-09-24T20:11:18.506" v="4647" actId="571"/>
          <ac:spMkLst>
            <pc:docMk/>
            <pc:sldMk cId="102919317" sldId="301"/>
            <ac:spMk id="37" creationId="{DC82EC0A-8CC2-48F3-9490-3E0DFDA196FF}"/>
          </ac:spMkLst>
        </pc:spChg>
        <pc:spChg chg="add mod">
          <ac:chgData name="Linh Lê" userId="18c2d4ad4a6e6bb6" providerId="LiveId" clId="{003EFE3C-EC14-4E00-B5D1-B8293BBD4026}" dt="2021-09-24T20:11:30.581" v="4651" actId="571"/>
          <ac:spMkLst>
            <pc:docMk/>
            <pc:sldMk cId="102919317" sldId="301"/>
            <ac:spMk id="38" creationId="{DF114919-E24B-4D88-827B-963CEAC5AD61}"/>
          </ac:spMkLst>
        </pc:spChg>
        <pc:spChg chg="add mod">
          <ac:chgData name="Linh Lê" userId="18c2d4ad4a6e6bb6" providerId="LiveId" clId="{003EFE3C-EC14-4E00-B5D1-B8293BBD4026}" dt="2021-09-24T20:17:41.579" v="4800" actId="113"/>
          <ac:spMkLst>
            <pc:docMk/>
            <pc:sldMk cId="102919317" sldId="301"/>
            <ac:spMk id="39" creationId="{21F00304-D397-4368-8855-DD2411DCDEE0}"/>
          </ac:spMkLst>
        </pc:spChg>
        <pc:spChg chg="add mod">
          <ac:chgData name="Linh Lê" userId="18c2d4ad4a6e6bb6" providerId="LiveId" clId="{003EFE3C-EC14-4E00-B5D1-B8293BBD4026}" dt="2021-09-24T21:06:40.262" v="7409" actId="1076"/>
          <ac:spMkLst>
            <pc:docMk/>
            <pc:sldMk cId="102919317" sldId="301"/>
            <ac:spMk id="40" creationId="{900A0831-F587-4112-ACF0-950AE2221FB5}"/>
          </ac:spMkLst>
        </pc:spChg>
        <pc:spChg chg="add del">
          <ac:chgData name="Linh Lê" userId="18c2d4ad4a6e6bb6" providerId="LiveId" clId="{003EFE3C-EC14-4E00-B5D1-B8293BBD4026}" dt="2021-09-24T20:18:24.970" v="4802" actId="21"/>
          <ac:spMkLst>
            <pc:docMk/>
            <pc:sldMk cId="102919317" sldId="301"/>
            <ac:spMk id="41" creationId="{4079AACF-1A3A-4E09-BD2B-FF93201F981D}"/>
          </ac:spMkLst>
        </pc:spChg>
        <pc:spChg chg="add mod">
          <ac:chgData name="Linh Lê" userId="18c2d4ad4a6e6bb6" providerId="LiveId" clId="{003EFE3C-EC14-4E00-B5D1-B8293BBD4026}" dt="2021-09-24T21:06:39.800" v="7408" actId="1076"/>
          <ac:spMkLst>
            <pc:docMk/>
            <pc:sldMk cId="102919317" sldId="301"/>
            <ac:spMk id="42" creationId="{0267BC1A-9A6E-4ACF-9F36-91E6E8C9DC5F}"/>
          </ac:spMkLst>
        </pc:spChg>
        <pc:spChg chg="add mod">
          <ac:chgData name="Linh Lê" userId="18c2d4ad4a6e6bb6" providerId="LiveId" clId="{003EFE3C-EC14-4E00-B5D1-B8293BBD4026}" dt="2021-09-24T20:30:00.635" v="5045" actId="255"/>
          <ac:spMkLst>
            <pc:docMk/>
            <pc:sldMk cId="102919317" sldId="301"/>
            <ac:spMk id="43" creationId="{172F06BC-7B26-4163-B535-792ABE0BFD0E}"/>
          </ac:spMkLst>
        </pc:spChg>
        <pc:spChg chg="add mod">
          <ac:chgData name="Linh Lê" userId="18c2d4ad4a6e6bb6" providerId="LiveId" clId="{003EFE3C-EC14-4E00-B5D1-B8293BBD4026}" dt="2021-09-24T20:30:22.717" v="5066" actId="20577"/>
          <ac:spMkLst>
            <pc:docMk/>
            <pc:sldMk cId="102919317" sldId="301"/>
            <ac:spMk id="44" creationId="{3B24356F-432C-4447-937C-217B0FAF1F90}"/>
          </ac:spMkLst>
        </pc:spChg>
        <pc:spChg chg="add mod">
          <ac:chgData name="Linh Lê" userId="18c2d4ad4a6e6bb6" providerId="LiveId" clId="{003EFE3C-EC14-4E00-B5D1-B8293BBD4026}" dt="2021-09-24T20:42:28.014" v="5705" actId="20577"/>
          <ac:spMkLst>
            <pc:docMk/>
            <pc:sldMk cId="102919317" sldId="301"/>
            <ac:spMk id="45" creationId="{0C668A66-63E3-4A4B-905E-A7D7FE8601D8}"/>
          </ac:spMkLst>
        </pc:spChg>
        <pc:spChg chg="add mod">
          <ac:chgData name="Linh Lê" userId="18c2d4ad4a6e6bb6" providerId="LiveId" clId="{003EFE3C-EC14-4E00-B5D1-B8293BBD4026}" dt="2021-09-24T20:44:39.440" v="5864" actId="1076"/>
          <ac:spMkLst>
            <pc:docMk/>
            <pc:sldMk cId="102919317" sldId="301"/>
            <ac:spMk id="46" creationId="{82B87003-A7B8-4B94-A070-A857A289F6E0}"/>
          </ac:spMkLst>
        </pc:spChg>
        <pc:spChg chg="add mod">
          <ac:chgData name="Linh Lê" userId="18c2d4ad4a6e6bb6" providerId="LiveId" clId="{003EFE3C-EC14-4E00-B5D1-B8293BBD4026}" dt="2021-09-24T20:46:54.053" v="6069" actId="1076"/>
          <ac:spMkLst>
            <pc:docMk/>
            <pc:sldMk cId="102919317" sldId="301"/>
            <ac:spMk id="47" creationId="{9DB05868-4E34-4DE9-9930-E096BE22A5A2}"/>
          </ac:spMkLst>
        </pc:spChg>
        <pc:spChg chg="add mod">
          <ac:chgData name="Linh Lê" userId="18c2d4ad4a6e6bb6" providerId="LiveId" clId="{003EFE3C-EC14-4E00-B5D1-B8293BBD4026}" dt="2021-09-24T20:48:25.238" v="6083" actId="571"/>
          <ac:spMkLst>
            <pc:docMk/>
            <pc:sldMk cId="102919317" sldId="301"/>
            <ac:spMk id="48" creationId="{AB81C344-6601-47A1-90DB-7938FC787BC4}"/>
          </ac:spMkLst>
        </pc:spChg>
        <pc:spChg chg="add mod">
          <ac:chgData name="Linh Lê" userId="18c2d4ad4a6e6bb6" providerId="LiveId" clId="{003EFE3C-EC14-4E00-B5D1-B8293BBD4026}" dt="2021-09-24T20:49:32.224" v="6133" actId="255"/>
          <ac:spMkLst>
            <pc:docMk/>
            <pc:sldMk cId="102919317" sldId="301"/>
            <ac:spMk id="49" creationId="{F74C6B41-E5C0-46FF-8DAA-98722CDCE60A}"/>
          </ac:spMkLst>
        </pc:spChg>
        <pc:spChg chg="add del">
          <ac:chgData name="Linh Lê" userId="18c2d4ad4a6e6bb6" providerId="LiveId" clId="{003EFE3C-EC14-4E00-B5D1-B8293BBD4026}" dt="2021-09-24T20:49:55.264" v="6135" actId="11529"/>
          <ac:spMkLst>
            <pc:docMk/>
            <pc:sldMk cId="102919317" sldId="301"/>
            <ac:spMk id="50" creationId="{C62FE724-56D3-48E1-8AAD-0DD957FF5B40}"/>
          </ac:spMkLst>
        </pc:spChg>
        <pc:spChg chg="add del mod">
          <ac:chgData name="Linh Lê" userId="18c2d4ad4a6e6bb6" providerId="LiveId" clId="{003EFE3C-EC14-4E00-B5D1-B8293BBD4026}" dt="2021-09-24T20:49:59.434" v="6138"/>
          <ac:spMkLst>
            <pc:docMk/>
            <pc:sldMk cId="102919317" sldId="301"/>
            <ac:spMk id="51" creationId="{A48ECF37-5AF0-4086-916C-FC7B6D1F93FE}"/>
          </ac:spMkLst>
        </pc:spChg>
        <pc:spChg chg="add mod">
          <ac:chgData name="Linh Lê" userId="18c2d4ad4a6e6bb6" providerId="LiveId" clId="{003EFE3C-EC14-4E00-B5D1-B8293BBD4026}" dt="2021-09-24T20:52:46.988" v="6630" actId="1076"/>
          <ac:spMkLst>
            <pc:docMk/>
            <pc:sldMk cId="102919317" sldId="301"/>
            <ac:spMk id="52" creationId="{B1FF757E-BFD9-4DAF-B4FD-66210803F7AF}"/>
          </ac:spMkLst>
        </pc:spChg>
        <pc:graphicFrameChg chg="del mod">
          <ac:chgData name="Linh Lê" userId="18c2d4ad4a6e6bb6" providerId="LiveId" clId="{003EFE3C-EC14-4E00-B5D1-B8293BBD4026}" dt="2021-09-24T19:02:13.437" v="3960" actId="478"/>
          <ac:graphicFrameMkLst>
            <pc:docMk/>
            <pc:sldMk cId="102919317" sldId="301"/>
            <ac:graphicFrameMk id="8" creationId="{00000000-0000-0000-0000-000000000000}"/>
          </ac:graphicFrameMkLst>
        </pc:graphicFrameChg>
        <pc:graphicFrameChg chg="del mod">
          <ac:chgData name="Linh Lê" userId="18c2d4ad4a6e6bb6" providerId="LiveId" clId="{003EFE3C-EC14-4E00-B5D1-B8293BBD4026}" dt="2021-09-24T19:02:13.437" v="3960" actId="478"/>
          <ac:graphicFrameMkLst>
            <pc:docMk/>
            <pc:sldMk cId="102919317" sldId="301"/>
            <ac:graphicFrameMk id="11" creationId="{00000000-0000-0000-0000-000000000000}"/>
          </ac:graphicFrameMkLst>
        </pc:graphicFrameChg>
        <pc:cxnChg chg="add del">
          <ac:chgData name="Linh Lê" userId="18c2d4ad4a6e6bb6" providerId="LiveId" clId="{003EFE3C-EC14-4E00-B5D1-B8293BBD4026}" dt="2021-09-24T19:56:35.149" v="4469" actId="11529"/>
          <ac:cxnSpMkLst>
            <pc:docMk/>
            <pc:sldMk cId="102919317" sldId="301"/>
            <ac:cxnSpMk id="32" creationId="{CD031B8F-B78D-4A33-BC89-8B979052A965}"/>
          </ac:cxnSpMkLst>
        </pc:cxnChg>
      </pc:sldChg>
      <pc:sldChg chg="addSp delSp modSp mod modTransition addAnim delAnim modAnim">
        <pc:chgData name="Linh Lê" userId="18c2d4ad4a6e6bb6" providerId="LiveId" clId="{003EFE3C-EC14-4E00-B5D1-B8293BBD4026}" dt="2021-09-24T21:10:04.200" v="7446" actId="1076"/>
        <pc:sldMkLst>
          <pc:docMk/>
          <pc:sldMk cId="4142627392" sldId="302"/>
        </pc:sldMkLst>
        <pc:spChg chg="add del mod">
          <ac:chgData name="Linh Lê" userId="18c2d4ad4a6e6bb6" providerId="LiveId" clId="{003EFE3C-EC14-4E00-B5D1-B8293BBD4026}" dt="2021-09-24T21:07:45.974" v="7436"/>
          <ac:spMkLst>
            <pc:docMk/>
            <pc:sldMk cId="4142627392" sldId="302"/>
            <ac:spMk id="8" creationId="{00000000-0000-0000-0000-000000000000}"/>
          </ac:spMkLst>
        </pc:spChg>
        <pc:spChg chg="mod">
          <ac:chgData name="Linh Lê" userId="18c2d4ad4a6e6bb6" providerId="LiveId" clId="{003EFE3C-EC14-4E00-B5D1-B8293BBD4026}" dt="2021-09-24T21:09:57.680" v="7445" actId="1076"/>
          <ac:spMkLst>
            <pc:docMk/>
            <pc:sldMk cId="4142627392" sldId="302"/>
            <ac:spMk id="13" creationId="{00000000-0000-0000-0000-000000000000}"/>
          </ac:spMkLst>
        </pc:spChg>
        <pc:spChg chg="mod">
          <ac:chgData name="Linh Lê" userId="18c2d4ad4a6e6bb6" providerId="LiveId" clId="{003EFE3C-EC14-4E00-B5D1-B8293BBD4026}" dt="2021-09-24T21:10:04.200" v="7446" actId="1076"/>
          <ac:spMkLst>
            <pc:docMk/>
            <pc:sldMk cId="4142627392" sldId="302"/>
            <ac:spMk id="14" creationId="{00000000-0000-0000-0000-000000000000}"/>
          </ac:spMkLst>
        </pc:spChg>
        <pc:spChg chg="mod">
          <ac:chgData name="Linh Lê" userId="18c2d4ad4a6e6bb6" providerId="LiveId" clId="{003EFE3C-EC14-4E00-B5D1-B8293BBD4026}" dt="2021-09-24T21:07:15.963" v="7417" actId="255"/>
          <ac:spMkLst>
            <pc:docMk/>
            <pc:sldMk cId="4142627392" sldId="302"/>
            <ac:spMk id="16" creationId="{00000000-0000-0000-0000-000000000000}"/>
          </ac:spMkLst>
        </pc:spChg>
      </pc:sldChg>
      <pc:sldChg chg="modTransition">
        <pc:chgData name="Linh Lê" userId="18c2d4ad4a6e6bb6" providerId="LiveId" clId="{003EFE3C-EC14-4E00-B5D1-B8293BBD4026}" dt="2021-09-24T16:49:52.635" v="672"/>
        <pc:sldMkLst>
          <pc:docMk/>
          <pc:sldMk cId="4142627392" sldId="303"/>
        </pc:sldMkLst>
      </pc:sldChg>
      <pc:sldChg chg="modSp modTransition modAnim">
        <pc:chgData name="Linh Lê" userId="18c2d4ad4a6e6bb6" providerId="LiveId" clId="{003EFE3C-EC14-4E00-B5D1-B8293BBD4026}" dt="2021-09-24T17:24:42.463" v="1302"/>
        <pc:sldMkLst>
          <pc:docMk/>
          <pc:sldMk cId="4142627392" sldId="304"/>
        </pc:sldMkLst>
        <pc:spChg chg="mod">
          <ac:chgData name="Linh Lê" userId="18c2d4ad4a6e6bb6" providerId="LiveId" clId="{003EFE3C-EC14-4E00-B5D1-B8293BBD4026}" dt="2021-09-24T17:24:39.997" v="1301"/>
          <ac:spMkLst>
            <pc:docMk/>
            <pc:sldMk cId="4142627392" sldId="304"/>
            <ac:spMk id="13" creationId="{00000000-0000-0000-0000-000000000000}"/>
          </ac:spMkLst>
        </pc:spChg>
        <pc:spChg chg="mod">
          <ac:chgData name="Linh Lê" userId="18c2d4ad4a6e6bb6" providerId="LiveId" clId="{003EFE3C-EC14-4E00-B5D1-B8293BBD4026}" dt="2021-09-24T17:24:39.997" v="1301"/>
          <ac:spMkLst>
            <pc:docMk/>
            <pc:sldMk cId="4142627392" sldId="304"/>
            <ac:spMk id="14" creationId="{00000000-0000-0000-0000-000000000000}"/>
          </ac:spMkLst>
        </pc:spChg>
        <pc:spChg chg="mod">
          <ac:chgData name="Linh Lê" userId="18c2d4ad4a6e6bb6" providerId="LiveId" clId="{003EFE3C-EC14-4E00-B5D1-B8293BBD4026}" dt="2021-09-24T17:24:39.997" v="1301"/>
          <ac:spMkLst>
            <pc:docMk/>
            <pc:sldMk cId="4142627392" sldId="304"/>
            <ac:spMk id="16" creationId="{00000000-0000-0000-0000-000000000000}"/>
          </ac:spMkLst>
        </pc:spChg>
        <pc:spChg chg="mod">
          <ac:chgData name="Linh Lê" userId="18c2d4ad4a6e6bb6" providerId="LiveId" clId="{003EFE3C-EC14-4E00-B5D1-B8293BBD4026}" dt="2021-09-24T17:24:39.997" v="1301"/>
          <ac:spMkLst>
            <pc:docMk/>
            <pc:sldMk cId="4142627392" sldId="304"/>
            <ac:spMk id="45" creationId="{00000000-0000-0000-0000-000000000000}"/>
          </ac:spMkLst>
        </pc:spChg>
        <pc:spChg chg="mod">
          <ac:chgData name="Linh Lê" userId="18c2d4ad4a6e6bb6" providerId="LiveId" clId="{003EFE3C-EC14-4E00-B5D1-B8293BBD4026}" dt="2021-09-24T17:24:39.997" v="1301"/>
          <ac:spMkLst>
            <pc:docMk/>
            <pc:sldMk cId="4142627392" sldId="304"/>
            <ac:spMk id="48" creationId="{00000000-0000-0000-0000-000000000000}"/>
          </ac:spMkLst>
        </pc:spChg>
      </pc:sldChg>
      <pc:sldChg chg="modSp del modTransition">
        <pc:chgData name="Linh Lê" userId="18c2d4ad4a6e6bb6" providerId="LiveId" clId="{003EFE3C-EC14-4E00-B5D1-B8293BBD4026}" dt="2021-09-24T20:53:23.325" v="6634" actId="2696"/>
        <pc:sldMkLst>
          <pc:docMk/>
          <pc:sldMk cId="2805073272" sldId="305"/>
        </pc:sldMkLst>
        <pc:spChg chg="mod">
          <ac:chgData name="Linh Lê" userId="18c2d4ad4a6e6bb6" providerId="LiveId" clId="{003EFE3C-EC14-4E00-B5D1-B8293BBD4026}" dt="2021-09-24T17:24:39.997" v="1301"/>
          <ac:spMkLst>
            <pc:docMk/>
            <pc:sldMk cId="2805073272" sldId="305"/>
            <ac:spMk id="42" creationId="{00000000-0000-0000-0000-000000000000}"/>
          </ac:spMkLst>
        </pc:spChg>
        <pc:spChg chg="mod">
          <ac:chgData name="Linh Lê" userId="18c2d4ad4a6e6bb6" providerId="LiveId" clId="{003EFE3C-EC14-4E00-B5D1-B8293BBD4026}" dt="2021-09-24T17:24:39.997" v="1301"/>
          <ac:spMkLst>
            <pc:docMk/>
            <pc:sldMk cId="2805073272" sldId="305"/>
            <ac:spMk id="51" creationId="{00000000-0000-0000-0000-000000000000}"/>
          </ac:spMkLst>
        </pc:spChg>
        <pc:spChg chg="mod">
          <ac:chgData name="Linh Lê" userId="18c2d4ad4a6e6bb6" providerId="LiveId" clId="{003EFE3C-EC14-4E00-B5D1-B8293BBD4026}" dt="2021-09-24T17:24:39.997" v="1301"/>
          <ac:spMkLst>
            <pc:docMk/>
            <pc:sldMk cId="2805073272" sldId="305"/>
            <ac:spMk id="63" creationId="{00000000-0000-0000-0000-000000000000}"/>
          </ac:spMkLst>
        </pc:spChg>
      </pc:sldChg>
      <pc:sldChg chg="modSp mod modTransition">
        <pc:chgData name="Linh Lê" userId="18c2d4ad4a6e6bb6" providerId="LiveId" clId="{003EFE3C-EC14-4E00-B5D1-B8293BBD4026}" dt="2021-09-24T17:46:43.120" v="2332" actId="1076"/>
        <pc:sldMkLst>
          <pc:docMk/>
          <pc:sldMk cId="2622344746" sldId="306"/>
        </pc:sldMkLst>
        <pc:spChg chg="mod">
          <ac:chgData name="Linh Lê" userId="18c2d4ad4a6e6bb6" providerId="LiveId" clId="{003EFE3C-EC14-4E00-B5D1-B8293BBD4026}" dt="2021-09-24T17:45:59.450" v="2322" actId="20577"/>
          <ac:spMkLst>
            <pc:docMk/>
            <pc:sldMk cId="2622344746" sldId="306"/>
            <ac:spMk id="2" creationId="{00000000-0000-0000-0000-000000000000}"/>
          </ac:spMkLst>
        </pc:spChg>
        <pc:spChg chg="mod">
          <ac:chgData name="Linh Lê" userId="18c2d4ad4a6e6bb6" providerId="LiveId" clId="{003EFE3C-EC14-4E00-B5D1-B8293BBD4026}" dt="2021-09-24T17:46:43.120" v="2332" actId="1076"/>
          <ac:spMkLst>
            <pc:docMk/>
            <pc:sldMk cId="2622344746" sldId="306"/>
            <ac:spMk id="3" creationId="{00000000-0000-0000-0000-000000000000}"/>
          </ac:spMkLst>
        </pc:spChg>
      </pc:sldChg>
      <pc:sldChg chg="modSp modTransition modAnim">
        <pc:chgData name="Linh Lê" userId="18c2d4ad4a6e6bb6" providerId="LiveId" clId="{003EFE3C-EC14-4E00-B5D1-B8293BBD4026}" dt="2021-09-24T17:24:42.463" v="1302"/>
        <pc:sldMkLst>
          <pc:docMk/>
          <pc:sldMk cId="2202728408" sldId="307"/>
        </pc:sldMkLst>
        <pc:spChg chg="mod">
          <ac:chgData name="Linh Lê" userId="18c2d4ad4a6e6bb6" providerId="LiveId" clId="{003EFE3C-EC14-4E00-B5D1-B8293BBD4026}" dt="2021-09-24T17:24:39.997" v="1301"/>
          <ac:spMkLst>
            <pc:docMk/>
            <pc:sldMk cId="2202728408" sldId="307"/>
            <ac:spMk id="2" creationId="{00000000-0000-0000-0000-000000000000}"/>
          </ac:spMkLst>
        </pc:spChg>
        <pc:spChg chg="mod">
          <ac:chgData name="Linh Lê" userId="18c2d4ad4a6e6bb6" providerId="LiveId" clId="{003EFE3C-EC14-4E00-B5D1-B8293BBD4026}" dt="2021-09-24T17:24:39.997" v="1301"/>
          <ac:spMkLst>
            <pc:docMk/>
            <pc:sldMk cId="2202728408" sldId="307"/>
            <ac:spMk id="14" creationId="{00000000-0000-0000-0000-000000000000}"/>
          </ac:spMkLst>
        </pc:spChg>
        <pc:spChg chg="mod">
          <ac:chgData name="Linh Lê" userId="18c2d4ad4a6e6bb6" providerId="LiveId" clId="{003EFE3C-EC14-4E00-B5D1-B8293BBD4026}" dt="2021-09-24T17:24:42.463" v="1302"/>
          <ac:spMkLst>
            <pc:docMk/>
            <pc:sldMk cId="2202728408" sldId="307"/>
            <ac:spMk id="44" creationId="{00000000-0000-0000-0000-000000000000}"/>
          </ac:spMkLst>
        </pc:spChg>
      </pc:sldChg>
      <pc:sldChg chg="modSp modTransition modAnim">
        <pc:chgData name="Linh Lê" userId="18c2d4ad4a6e6bb6" providerId="LiveId" clId="{003EFE3C-EC14-4E00-B5D1-B8293BBD4026}" dt="2021-09-24T17:24:42.463" v="1302"/>
        <pc:sldMkLst>
          <pc:docMk/>
          <pc:sldMk cId="118779938" sldId="308"/>
        </pc:sldMkLst>
        <pc:spChg chg="mod">
          <ac:chgData name="Linh Lê" userId="18c2d4ad4a6e6bb6" providerId="LiveId" clId="{003EFE3C-EC14-4E00-B5D1-B8293BBD4026}" dt="2021-09-24T17:24:39.997" v="1301"/>
          <ac:spMkLst>
            <pc:docMk/>
            <pc:sldMk cId="118779938" sldId="308"/>
            <ac:spMk id="57" creationId="{00000000-0000-0000-0000-000000000000}"/>
          </ac:spMkLst>
        </pc:spChg>
        <pc:spChg chg="mod">
          <ac:chgData name="Linh Lê" userId="18c2d4ad4a6e6bb6" providerId="LiveId" clId="{003EFE3C-EC14-4E00-B5D1-B8293BBD4026}" dt="2021-09-24T17:24:39.997" v="1301"/>
          <ac:spMkLst>
            <pc:docMk/>
            <pc:sldMk cId="118779938" sldId="308"/>
            <ac:spMk id="71" creationId="{00000000-0000-0000-0000-000000000000}"/>
          </ac:spMkLst>
        </pc:spChg>
      </pc:sldChg>
      <pc:sldChg chg="modSp modTransition">
        <pc:chgData name="Linh Lê" userId="18c2d4ad4a6e6bb6" providerId="LiveId" clId="{003EFE3C-EC14-4E00-B5D1-B8293BBD4026}" dt="2021-09-24T17:24:39.997" v="1301"/>
        <pc:sldMkLst>
          <pc:docMk/>
          <pc:sldMk cId="3326615239" sldId="309"/>
        </pc:sldMkLst>
        <pc:spChg chg="mod">
          <ac:chgData name="Linh Lê" userId="18c2d4ad4a6e6bb6" providerId="LiveId" clId="{003EFE3C-EC14-4E00-B5D1-B8293BBD4026}" dt="2021-09-24T17:24:39.997" v="1301"/>
          <ac:spMkLst>
            <pc:docMk/>
            <pc:sldMk cId="3326615239" sldId="309"/>
            <ac:spMk id="18" creationId="{00000000-0000-0000-0000-000000000000}"/>
          </ac:spMkLst>
        </pc:spChg>
        <pc:spChg chg="mod">
          <ac:chgData name="Linh Lê" userId="18c2d4ad4a6e6bb6" providerId="LiveId" clId="{003EFE3C-EC14-4E00-B5D1-B8293BBD4026}" dt="2021-09-24T17:24:39.997" v="1301"/>
          <ac:spMkLst>
            <pc:docMk/>
            <pc:sldMk cId="3326615239" sldId="309"/>
            <ac:spMk id="19" creationId="{00000000-0000-0000-0000-000000000000}"/>
          </ac:spMkLst>
        </pc:spChg>
        <pc:spChg chg="mod">
          <ac:chgData name="Linh Lê" userId="18c2d4ad4a6e6bb6" providerId="LiveId" clId="{003EFE3C-EC14-4E00-B5D1-B8293BBD4026}" dt="2021-09-24T17:24:39.997" v="1301"/>
          <ac:spMkLst>
            <pc:docMk/>
            <pc:sldMk cId="3326615239" sldId="309"/>
            <ac:spMk id="69" creationId="{00000000-0000-0000-0000-000000000000}"/>
          </ac:spMkLst>
        </pc:spChg>
      </pc:sldChg>
      <pc:sldChg chg="modSp modTransition">
        <pc:chgData name="Linh Lê" userId="18c2d4ad4a6e6bb6" providerId="LiveId" clId="{003EFE3C-EC14-4E00-B5D1-B8293BBD4026}" dt="2021-09-24T17:24:39.997" v="1301"/>
        <pc:sldMkLst>
          <pc:docMk/>
          <pc:sldMk cId="3213339062" sldId="311"/>
        </pc:sldMkLst>
        <pc:spChg chg="mod">
          <ac:chgData name="Linh Lê" userId="18c2d4ad4a6e6bb6" providerId="LiveId" clId="{003EFE3C-EC14-4E00-B5D1-B8293BBD4026}" dt="2021-09-24T17:24:39.997" v="1301"/>
          <ac:spMkLst>
            <pc:docMk/>
            <pc:sldMk cId="3213339062" sldId="311"/>
            <ac:spMk id="3" creationId="{00000000-0000-0000-0000-000000000000}"/>
          </ac:spMkLst>
        </pc:spChg>
      </pc:sldChg>
      <pc:sldChg chg="modSp modTransition modAnim">
        <pc:chgData name="Linh Lê" userId="18c2d4ad4a6e6bb6" providerId="LiveId" clId="{003EFE3C-EC14-4E00-B5D1-B8293BBD4026}" dt="2021-09-24T17:24:42.463" v="1302"/>
        <pc:sldMkLst>
          <pc:docMk/>
          <pc:sldMk cId="4011902343" sldId="312"/>
        </pc:sldMkLst>
        <pc:spChg chg="mod">
          <ac:chgData name="Linh Lê" userId="18c2d4ad4a6e6bb6" providerId="LiveId" clId="{003EFE3C-EC14-4E00-B5D1-B8293BBD4026}" dt="2021-09-24T17:24:39.997" v="1301"/>
          <ac:spMkLst>
            <pc:docMk/>
            <pc:sldMk cId="4011902343" sldId="312"/>
            <ac:spMk id="8" creationId="{00000000-0000-0000-0000-000000000000}"/>
          </ac:spMkLst>
        </pc:spChg>
        <pc:spChg chg="mod">
          <ac:chgData name="Linh Lê" userId="18c2d4ad4a6e6bb6" providerId="LiveId" clId="{003EFE3C-EC14-4E00-B5D1-B8293BBD4026}" dt="2021-09-24T17:24:39.997" v="1301"/>
          <ac:spMkLst>
            <pc:docMk/>
            <pc:sldMk cId="4011902343" sldId="312"/>
            <ac:spMk id="11" creationId="{00000000-0000-0000-0000-000000000000}"/>
          </ac:spMkLst>
        </pc:spChg>
        <pc:spChg chg="mod">
          <ac:chgData name="Linh Lê" userId="18c2d4ad4a6e6bb6" providerId="LiveId" clId="{003EFE3C-EC14-4E00-B5D1-B8293BBD4026}" dt="2021-09-24T17:24:39.997" v="1301"/>
          <ac:spMkLst>
            <pc:docMk/>
            <pc:sldMk cId="4011902343" sldId="312"/>
            <ac:spMk id="12" creationId="{00000000-0000-0000-0000-000000000000}"/>
          </ac:spMkLst>
        </pc:spChg>
        <pc:spChg chg="mod">
          <ac:chgData name="Linh Lê" userId="18c2d4ad4a6e6bb6" providerId="LiveId" clId="{003EFE3C-EC14-4E00-B5D1-B8293BBD4026}" dt="2021-09-24T17:24:39.997" v="1301"/>
          <ac:spMkLst>
            <pc:docMk/>
            <pc:sldMk cId="4011902343" sldId="312"/>
            <ac:spMk id="13" creationId="{00000000-0000-0000-0000-000000000000}"/>
          </ac:spMkLst>
        </pc:spChg>
      </pc:sldChg>
      <pc:sldChg chg="modSp mod modTransition">
        <pc:chgData name="Linh Lê" userId="18c2d4ad4a6e6bb6" providerId="LiveId" clId="{003EFE3C-EC14-4E00-B5D1-B8293BBD4026}" dt="2021-09-24T17:46:58.112" v="2335" actId="1076"/>
        <pc:sldMkLst>
          <pc:docMk/>
          <pc:sldMk cId="696789494" sldId="313"/>
        </pc:sldMkLst>
        <pc:spChg chg="mod">
          <ac:chgData name="Linh Lê" userId="18c2d4ad4a6e6bb6" providerId="LiveId" clId="{003EFE3C-EC14-4E00-B5D1-B8293BBD4026}" dt="2021-09-24T17:46:08.168" v="2326" actId="20577"/>
          <ac:spMkLst>
            <pc:docMk/>
            <pc:sldMk cId="696789494" sldId="313"/>
            <ac:spMk id="2" creationId="{00000000-0000-0000-0000-000000000000}"/>
          </ac:spMkLst>
        </pc:spChg>
        <pc:spChg chg="mod">
          <ac:chgData name="Linh Lê" userId="18c2d4ad4a6e6bb6" providerId="LiveId" clId="{003EFE3C-EC14-4E00-B5D1-B8293BBD4026}" dt="2021-09-24T17:46:58.112" v="2335" actId="1076"/>
          <ac:spMkLst>
            <pc:docMk/>
            <pc:sldMk cId="696789494" sldId="313"/>
            <ac:spMk id="3" creationId="{00000000-0000-0000-0000-000000000000}"/>
          </ac:spMkLst>
        </pc:spChg>
      </pc:sldChg>
      <pc:sldChg chg="modSp modTransition modAnim">
        <pc:chgData name="Linh Lê" userId="18c2d4ad4a6e6bb6" providerId="LiveId" clId="{003EFE3C-EC14-4E00-B5D1-B8293BBD4026}" dt="2021-09-24T17:24:42.463" v="1302"/>
        <pc:sldMkLst>
          <pc:docMk/>
          <pc:sldMk cId="465261137" sldId="314"/>
        </pc:sldMkLst>
        <pc:spChg chg="mod">
          <ac:chgData name="Linh Lê" userId="18c2d4ad4a6e6bb6" providerId="LiveId" clId="{003EFE3C-EC14-4E00-B5D1-B8293BBD4026}" dt="2021-09-24T17:24:39.997" v="1301"/>
          <ac:spMkLst>
            <pc:docMk/>
            <pc:sldMk cId="465261137" sldId="314"/>
            <ac:spMk id="128" creationId="{00000000-0000-0000-0000-000000000000}"/>
          </ac:spMkLst>
        </pc:spChg>
        <pc:spChg chg="mod">
          <ac:chgData name="Linh Lê" userId="18c2d4ad4a6e6bb6" providerId="LiveId" clId="{003EFE3C-EC14-4E00-B5D1-B8293BBD4026}" dt="2021-09-24T17:24:39.997" v="1301"/>
          <ac:spMkLst>
            <pc:docMk/>
            <pc:sldMk cId="465261137" sldId="314"/>
            <ac:spMk id="132" creationId="{00000000-0000-0000-0000-000000000000}"/>
          </ac:spMkLst>
        </pc:spChg>
      </pc:sldChg>
      <pc:sldChg chg="new del">
        <pc:chgData name="Linh Lê" userId="18c2d4ad4a6e6bb6" providerId="LiveId" clId="{003EFE3C-EC14-4E00-B5D1-B8293BBD4026}" dt="2021-09-24T17:48:22.933" v="2337" actId="680"/>
        <pc:sldMkLst>
          <pc:docMk/>
          <pc:sldMk cId="809844493" sldId="315"/>
        </pc:sldMkLst>
      </pc:sldChg>
      <pc:sldChg chg="addSp delSp modSp new mod ord addAnim delAnim modAnim">
        <pc:chgData name="Linh Lê" userId="18c2d4ad4a6e6bb6" providerId="LiveId" clId="{003EFE3C-EC14-4E00-B5D1-B8293BBD4026}" dt="2021-09-24T20:56:48.611" v="6694" actId="20577"/>
        <pc:sldMkLst>
          <pc:docMk/>
          <pc:sldMk cId="2041283524" sldId="315"/>
        </pc:sldMkLst>
        <pc:spChg chg="mod">
          <ac:chgData name="Linh Lê" userId="18c2d4ad4a6e6bb6" providerId="LiveId" clId="{003EFE3C-EC14-4E00-B5D1-B8293BBD4026}" dt="2021-09-24T20:55:15.831" v="6676" actId="20577"/>
          <ac:spMkLst>
            <pc:docMk/>
            <pc:sldMk cId="2041283524" sldId="315"/>
            <ac:spMk id="2" creationId="{D2F8023E-C67F-426C-BA6A-9048648E8C48}"/>
          </ac:spMkLst>
        </pc:spChg>
        <pc:spChg chg="del">
          <ac:chgData name="Linh Lê" userId="18c2d4ad4a6e6bb6" providerId="LiveId" clId="{003EFE3C-EC14-4E00-B5D1-B8293BBD4026}" dt="2021-09-24T17:58:10.135" v="2362" actId="21"/>
          <ac:spMkLst>
            <pc:docMk/>
            <pc:sldMk cId="2041283524" sldId="315"/>
            <ac:spMk id="3" creationId="{8CB72B5F-6ECA-4F7B-9702-4E5F7766EDAC}"/>
          </ac:spMkLst>
        </pc:spChg>
        <pc:spChg chg="add del mod">
          <ac:chgData name="Linh Lê" userId="18c2d4ad4a6e6bb6" providerId="LiveId" clId="{003EFE3C-EC14-4E00-B5D1-B8293BBD4026}" dt="2021-09-24T18:35:42.637" v="3448"/>
          <ac:spMkLst>
            <pc:docMk/>
            <pc:sldMk cId="2041283524" sldId="315"/>
            <ac:spMk id="6" creationId="{2C8CBD6A-ABBE-4675-A0A7-291E38AD80C1}"/>
          </ac:spMkLst>
        </pc:spChg>
        <pc:spChg chg="add mod">
          <ac:chgData name="Linh Lê" userId="18c2d4ad4a6e6bb6" providerId="LiveId" clId="{003EFE3C-EC14-4E00-B5D1-B8293BBD4026}" dt="2021-09-24T19:08:17.034" v="3989" actId="1076"/>
          <ac:spMkLst>
            <pc:docMk/>
            <pc:sldMk cId="2041283524" sldId="315"/>
            <ac:spMk id="7" creationId="{42E9C2BE-1B43-4976-A84A-9C7566D90CE6}"/>
          </ac:spMkLst>
        </pc:spChg>
        <pc:spChg chg="add mod">
          <ac:chgData name="Linh Lê" userId="18c2d4ad4a6e6bb6" providerId="LiveId" clId="{003EFE3C-EC14-4E00-B5D1-B8293BBD4026}" dt="2021-09-24T19:08:34.870" v="3992" actId="1076"/>
          <ac:spMkLst>
            <pc:docMk/>
            <pc:sldMk cId="2041283524" sldId="315"/>
            <ac:spMk id="8" creationId="{3A02EFE1-1BA5-4BDD-8006-DC2AC802EC44}"/>
          </ac:spMkLst>
        </pc:spChg>
        <pc:spChg chg="add mod">
          <ac:chgData name="Linh Lê" userId="18c2d4ad4a6e6bb6" providerId="LiveId" clId="{003EFE3C-EC14-4E00-B5D1-B8293BBD4026}" dt="2021-09-24T19:18:30.228" v="4008" actId="20577"/>
          <ac:spMkLst>
            <pc:docMk/>
            <pc:sldMk cId="2041283524" sldId="315"/>
            <ac:spMk id="9" creationId="{A7B8A415-9810-4AA6-904C-3AECCA02BB43}"/>
          </ac:spMkLst>
        </pc:spChg>
        <pc:spChg chg="add mod">
          <ac:chgData name="Linh Lê" userId="18c2d4ad4a6e6bb6" providerId="LiveId" clId="{003EFE3C-EC14-4E00-B5D1-B8293BBD4026}" dt="2021-09-24T20:56:48.611" v="6694" actId="20577"/>
          <ac:spMkLst>
            <pc:docMk/>
            <pc:sldMk cId="2041283524" sldId="315"/>
            <ac:spMk id="10" creationId="{3B54ADCF-8361-40E9-A7FD-093BABF00C0C}"/>
          </ac:spMkLst>
        </pc:spChg>
        <pc:spChg chg="add mod">
          <ac:chgData name="Linh Lê" userId="18c2d4ad4a6e6bb6" providerId="LiveId" clId="{003EFE3C-EC14-4E00-B5D1-B8293BBD4026}" dt="2021-09-24T19:08:27.982" v="3991" actId="1076"/>
          <ac:spMkLst>
            <pc:docMk/>
            <pc:sldMk cId="2041283524" sldId="315"/>
            <ac:spMk id="11" creationId="{D7DF77B5-3648-4CF6-BCE6-33FD5237E1CD}"/>
          </ac:spMkLst>
        </pc:spChg>
        <pc:picChg chg="mod">
          <ac:chgData name="Linh Lê" userId="18c2d4ad4a6e6bb6" providerId="LiveId" clId="{003EFE3C-EC14-4E00-B5D1-B8293BBD4026}" dt="2021-09-24T17:58:37.159" v="2363" actId="14100"/>
          <ac:picMkLst>
            <pc:docMk/>
            <pc:sldMk cId="2041283524" sldId="315"/>
            <ac:picMk id="4" creationId="{4CFDE2A5-5B0C-4553-9D72-B274A6BCBA3A}"/>
          </ac:picMkLst>
        </pc:picChg>
        <pc:picChg chg="add mod">
          <ac:chgData name="Linh Lê" userId="18c2d4ad4a6e6bb6" providerId="LiveId" clId="{003EFE3C-EC14-4E00-B5D1-B8293BBD4026}" dt="2021-09-24T20:55:25.610" v="6677" actId="1076"/>
          <ac:picMkLst>
            <pc:docMk/>
            <pc:sldMk cId="2041283524" sldId="315"/>
            <ac:picMk id="5" creationId="{503217EB-AAC5-4D72-8D18-926EF001BE38}"/>
          </ac:picMkLst>
        </pc:picChg>
      </pc:sldChg>
      <pc:sldChg chg="new del">
        <pc:chgData name="Linh Lê" userId="18c2d4ad4a6e6bb6" providerId="LiveId" clId="{003EFE3C-EC14-4E00-B5D1-B8293BBD4026}" dt="2021-09-24T17:00:08.612" v="699" actId="2696"/>
        <pc:sldMkLst>
          <pc:docMk/>
          <pc:sldMk cId="2329937215" sldId="315"/>
        </pc:sldMkLst>
      </pc:sldChg>
      <pc:sldChg chg="new del">
        <pc:chgData name="Linh Lê" userId="18c2d4ad4a6e6bb6" providerId="LiveId" clId="{003EFE3C-EC14-4E00-B5D1-B8293BBD4026}" dt="2021-09-24T17:48:27.501" v="2339" actId="680"/>
        <pc:sldMkLst>
          <pc:docMk/>
          <pc:sldMk cId="3155989344" sldId="315"/>
        </pc:sldMkLst>
      </pc:sldChg>
      <pc:sldChg chg="new del">
        <pc:chgData name="Linh Lê" userId="18c2d4ad4a6e6bb6" providerId="LiveId" clId="{003EFE3C-EC14-4E00-B5D1-B8293BBD4026}" dt="2021-09-24T16:57:49.443" v="690" actId="2696"/>
        <pc:sldMkLst>
          <pc:docMk/>
          <pc:sldMk cId="3785073213" sldId="315"/>
        </pc:sldMkLst>
      </pc:sldChg>
      <pc:sldChg chg="addSp delSp modSp new add del mod ord modAnim">
        <pc:chgData name="Linh Lê" userId="18c2d4ad4a6e6bb6" providerId="LiveId" clId="{003EFE3C-EC14-4E00-B5D1-B8293BBD4026}" dt="2021-09-24T21:08:31.089" v="7444" actId="20577"/>
        <pc:sldMkLst>
          <pc:docMk/>
          <pc:sldMk cId="2113398658" sldId="316"/>
        </pc:sldMkLst>
        <pc:spChg chg="add del mod">
          <ac:chgData name="Linh Lê" userId="18c2d4ad4a6e6bb6" providerId="LiveId" clId="{003EFE3C-EC14-4E00-B5D1-B8293BBD4026}" dt="2021-09-24T19:21:20.721" v="4038" actId="20577"/>
          <ac:spMkLst>
            <pc:docMk/>
            <pc:sldMk cId="2113398658" sldId="316"/>
            <ac:spMk id="2" creationId="{60368CBA-03DD-49B3-89D9-E13ABBB45D91}"/>
          </ac:spMkLst>
        </pc:spChg>
        <pc:spChg chg="add del">
          <ac:chgData name="Linh Lê" userId="18c2d4ad4a6e6bb6" providerId="LiveId" clId="{003EFE3C-EC14-4E00-B5D1-B8293BBD4026}" dt="2021-09-24T18:13:59.766" v="2683" actId="21"/>
          <ac:spMkLst>
            <pc:docMk/>
            <pc:sldMk cId="2113398658" sldId="316"/>
            <ac:spMk id="3" creationId="{67927E69-13BB-4084-A3C2-09FF15D1DD78}"/>
          </ac:spMkLst>
        </pc:spChg>
        <pc:spChg chg="add mod">
          <ac:chgData name="Linh Lê" userId="18c2d4ad4a6e6bb6" providerId="LiveId" clId="{003EFE3C-EC14-4E00-B5D1-B8293BBD4026}" dt="2021-09-24T18:36:23.568" v="3451" actId="1076"/>
          <ac:spMkLst>
            <pc:docMk/>
            <pc:sldMk cId="2113398658" sldId="316"/>
            <ac:spMk id="8" creationId="{83A4A467-D378-485E-81BE-8B4C9FE992B1}"/>
          </ac:spMkLst>
        </pc:spChg>
        <pc:spChg chg="add mod">
          <ac:chgData name="Linh Lê" userId="18c2d4ad4a6e6bb6" providerId="LiveId" clId="{003EFE3C-EC14-4E00-B5D1-B8293BBD4026}" dt="2021-09-24T18:36:17.947" v="3450" actId="1076"/>
          <ac:spMkLst>
            <pc:docMk/>
            <pc:sldMk cId="2113398658" sldId="316"/>
            <ac:spMk id="9" creationId="{CA5028DA-BED5-406B-BFB7-9B7EBEE7910E}"/>
          </ac:spMkLst>
        </pc:spChg>
        <pc:spChg chg="add del mod">
          <ac:chgData name="Linh Lê" userId="18c2d4ad4a6e6bb6" providerId="LiveId" clId="{003EFE3C-EC14-4E00-B5D1-B8293BBD4026}" dt="2021-09-24T18:19:02.115" v="2854" actId="21"/>
          <ac:spMkLst>
            <pc:docMk/>
            <pc:sldMk cId="2113398658" sldId="316"/>
            <ac:spMk id="10" creationId="{702AE481-FC7B-495E-9904-BA94B4DA5A46}"/>
          </ac:spMkLst>
        </pc:spChg>
        <pc:spChg chg="add del">
          <ac:chgData name="Linh Lê" userId="18c2d4ad4a6e6bb6" providerId="LiveId" clId="{003EFE3C-EC14-4E00-B5D1-B8293BBD4026}" dt="2021-09-24T18:19:03.546" v="2856" actId="11529"/>
          <ac:spMkLst>
            <pc:docMk/>
            <pc:sldMk cId="2113398658" sldId="316"/>
            <ac:spMk id="12" creationId="{9E598D17-97CD-45B1-B9FC-A56320C0EFF6}"/>
          </ac:spMkLst>
        </pc:spChg>
        <pc:spChg chg="add del mod">
          <ac:chgData name="Linh Lê" userId="18c2d4ad4a6e6bb6" providerId="LiveId" clId="{003EFE3C-EC14-4E00-B5D1-B8293BBD4026}" dt="2021-09-24T18:27:33.591" v="3035" actId="478"/>
          <ac:spMkLst>
            <pc:docMk/>
            <pc:sldMk cId="2113398658" sldId="316"/>
            <ac:spMk id="13" creationId="{AFCDEAB3-20D1-4BC1-B6F3-D3C56CD25A99}"/>
          </ac:spMkLst>
        </pc:spChg>
        <pc:spChg chg="add del mod">
          <ac:chgData name="Linh Lê" userId="18c2d4ad4a6e6bb6" providerId="LiveId" clId="{003EFE3C-EC14-4E00-B5D1-B8293BBD4026}" dt="2021-09-24T18:20:37.991" v="2874" actId="11529"/>
          <ac:spMkLst>
            <pc:docMk/>
            <pc:sldMk cId="2113398658" sldId="316"/>
            <ac:spMk id="14" creationId="{CEF41A45-8FE6-4CD5-A99F-CAFC46C707BA}"/>
          </ac:spMkLst>
        </pc:spChg>
        <pc:spChg chg="add mod">
          <ac:chgData name="Linh Lê" userId="18c2d4ad4a6e6bb6" providerId="LiveId" clId="{003EFE3C-EC14-4E00-B5D1-B8293BBD4026}" dt="2021-09-24T18:20:32.656" v="2866" actId="571"/>
          <ac:spMkLst>
            <pc:docMk/>
            <pc:sldMk cId="2113398658" sldId="316"/>
            <ac:spMk id="15" creationId="{523AB08B-A33D-4259-BFBE-8150FFE4618A}"/>
          </ac:spMkLst>
        </pc:spChg>
        <pc:spChg chg="add del mod">
          <ac:chgData name="Linh Lê" userId="18c2d4ad4a6e6bb6" providerId="LiveId" clId="{003EFE3C-EC14-4E00-B5D1-B8293BBD4026}" dt="2021-09-24T18:27:33.591" v="3035" actId="478"/>
          <ac:spMkLst>
            <pc:docMk/>
            <pc:sldMk cId="2113398658" sldId="316"/>
            <ac:spMk id="16" creationId="{D5C4011A-BAD2-430E-B21C-7F7EE29BA34F}"/>
          </ac:spMkLst>
        </pc:spChg>
        <pc:spChg chg="add del mod">
          <ac:chgData name="Linh Lê" userId="18c2d4ad4a6e6bb6" providerId="LiveId" clId="{003EFE3C-EC14-4E00-B5D1-B8293BBD4026}" dt="2021-09-24T18:27:33.591" v="3035" actId="478"/>
          <ac:spMkLst>
            <pc:docMk/>
            <pc:sldMk cId="2113398658" sldId="316"/>
            <ac:spMk id="17" creationId="{B6FBB454-F470-49C2-B961-E721EF44E31A}"/>
          </ac:spMkLst>
        </pc:spChg>
        <pc:spChg chg="add del mod">
          <ac:chgData name="Linh Lê" userId="18c2d4ad4a6e6bb6" providerId="LiveId" clId="{003EFE3C-EC14-4E00-B5D1-B8293BBD4026}" dt="2021-09-24T18:27:33.591" v="3035" actId="478"/>
          <ac:spMkLst>
            <pc:docMk/>
            <pc:sldMk cId="2113398658" sldId="316"/>
            <ac:spMk id="18" creationId="{24A99348-6ABE-4911-BBDB-F6E4E50931D0}"/>
          </ac:spMkLst>
        </pc:spChg>
        <pc:spChg chg="add mod">
          <ac:chgData name="Linh Lê" userId="18c2d4ad4a6e6bb6" providerId="LiveId" clId="{003EFE3C-EC14-4E00-B5D1-B8293BBD4026}" dt="2021-09-24T18:21:56.360" v="2883" actId="571"/>
          <ac:spMkLst>
            <pc:docMk/>
            <pc:sldMk cId="2113398658" sldId="316"/>
            <ac:spMk id="19" creationId="{514486D5-B920-456D-BEE9-A7782E728B93}"/>
          </ac:spMkLst>
        </pc:spChg>
        <pc:spChg chg="add del mod">
          <ac:chgData name="Linh Lê" userId="18c2d4ad4a6e6bb6" providerId="LiveId" clId="{003EFE3C-EC14-4E00-B5D1-B8293BBD4026}" dt="2021-09-24T18:22:50.666" v="2952" actId="21"/>
          <ac:spMkLst>
            <pc:docMk/>
            <pc:sldMk cId="2113398658" sldId="316"/>
            <ac:spMk id="21" creationId="{C4DCAD2E-D356-476B-85FF-50915150EB76}"/>
          </ac:spMkLst>
        </pc:spChg>
        <pc:spChg chg="add del mod">
          <ac:chgData name="Linh Lê" userId="18c2d4ad4a6e6bb6" providerId="LiveId" clId="{003EFE3C-EC14-4E00-B5D1-B8293BBD4026}" dt="2021-09-24T18:27:33.591" v="3035" actId="478"/>
          <ac:spMkLst>
            <pc:docMk/>
            <pc:sldMk cId="2113398658" sldId="316"/>
            <ac:spMk id="22" creationId="{FD20CC09-0E9F-45B3-B686-0104E1C3AE16}"/>
          </ac:spMkLst>
        </pc:spChg>
        <pc:spChg chg="add del mod">
          <ac:chgData name="Linh Lê" userId="18c2d4ad4a6e6bb6" providerId="LiveId" clId="{003EFE3C-EC14-4E00-B5D1-B8293BBD4026}" dt="2021-09-24T18:27:33.591" v="3035" actId="478"/>
          <ac:spMkLst>
            <pc:docMk/>
            <pc:sldMk cId="2113398658" sldId="316"/>
            <ac:spMk id="26" creationId="{FA0D8001-7876-4D44-AECA-5C6797FCC6F3}"/>
          </ac:spMkLst>
        </pc:spChg>
        <pc:spChg chg="add del mod">
          <ac:chgData name="Linh Lê" userId="18c2d4ad4a6e6bb6" providerId="LiveId" clId="{003EFE3C-EC14-4E00-B5D1-B8293BBD4026}" dt="2021-09-24T18:27:33.591" v="3035" actId="478"/>
          <ac:spMkLst>
            <pc:docMk/>
            <pc:sldMk cId="2113398658" sldId="316"/>
            <ac:spMk id="27" creationId="{DF107B85-5E1F-4350-9A2E-21357A625444}"/>
          </ac:spMkLst>
        </pc:spChg>
        <pc:spChg chg="add del mod">
          <ac:chgData name="Linh Lê" userId="18c2d4ad4a6e6bb6" providerId="LiveId" clId="{003EFE3C-EC14-4E00-B5D1-B8293BBD4026}" dt="2021-09-24T18:27:33.591" v="3035" actId="478"/>
          <ac:spMkLst>
            <pc:docMk/>
            <pc:sldMk cId="2113398658" sldId="316"/>
            <ac:spMk id="28" creationId="{23EB02B0-D7D0-493F-A9BD-2200454F2C2B}"/>
          </ac:spMkLst>
        </pc:spChg>
        <pc:spChg chg="add del mod">
          <ac:chgData name="Linh Lê" userId="18c2d4ad4a6e6bb6" providerId="LiveId" clId="{003EFE3C-EC14-4E00-B5D1-B8293BBD4026}" dt="2021-09-24T18:27:33.591" v="3035" actId="478"/>
          <ac:spMkLst>
            <pc:docMk/>
            <pc:sldMk cId="2113398658" sldId="316"/>
            <ac:spMk id="29" creationId="{C19ADF80-F895-4318-AA22-5193B1392033}"/>
          </ac:spMkLst>
        </pc:spChg>
        <pc:spChg chg="add del mod">
          <ac:chgData name="Linh Lê" userId="18c2d4ad4a6e6bb6" providerId="LiveId" clId="{003EFE3C-EC14-4E00-B5D1-B8293BBD4026}" dt="2021-09-24T18:27:33.591" v="3035" actId="478"/>
          <ac:spMkLst>
            <pc:docMk/>
            <pc:sldMk cId="2113398658" sldId="316"/>
            <ac:spMk id="30" creationId="{4FB2C775-6108-4610-9B5B-9AF4565D32BF}"/>
          </ac:spMkLst>
        </pc:spChg>
        <pc:spChg chg="add del mod">
          <ac:chgData name="Linh Lê" userId="18c2d4ad4a6e6bb6" providerId="LiveId" clId="{003EFE3C-EC14-4E00-B5D1-B8293BBD4026}" dt="2021-09-24T18:27:33.591" v="3035" actId="478"/>
          <ac:spMkLst>
            <pc:docMk/>
            <pc:sldMk cId="2113398658" sldId="316"/>
            <ac:spMk id="31" creationId="{A2295FFA-4FED-49EB-9823-B722903FD3A9}"/>
          </ac:spMkLst>
        </pc:spChg>
        <pc:spChg chg="add del mod">
          <ac:chgData name="Linh Lê" userId="18c2d4ad4a6e6bb6" providerId="LiveId" clId="{003EFE3C-EC14-4E00-B5D1-B8293BBD4026}" dt="2021-09-24T18:27:14.660" v="3030"/>
          <ac:spMkLst>
            <pc:docMk/>
            <pc:sldMk cId="2113398658" sldId="316"/>
            <ac:spMk id="32" creationId="{A1874188-4EA4-4BC5-B72D-F785E688358C}"/>
          </ac:spMkLst>
        </pc:spChg>
        <pc:spChg chg="add del mod">
          <ac:chgData name="Linh Lê" userId="18c2d4ad4a6e6bb6" providerId="LiveId" clId="{003EFE3C-EC14-4E00-B5D1-B8293BBD4026}" dt="2021-09-24T18:27:14.660" v="3030"/>
          <ac:spMkLst>
            <pc:docMk/>
            <pc:sldMk cId="2113398658" sldId="316"/>
            <ac:spMk id="33" creationId="{5B151393-9E78-4376-AA90-A8DF7472A234}"/>
          </ac:spMkLst>
        </pc:spChg>
        <pc:spChg chg="add del mod">
          <ac:chgData name="Linh Lê" userId="18c2d4ad4a6e6bb6" providerId="LiveId" clId="{003EFE3C-EC14-4E00-B5D1-B8293BBD4026}" dt="2021-09-24T18:27:14.660" v="3030"/>
          <ac:spMkLst>
            <pc:docMk/>
            <pc:sldMk cId="2113398658" sldId="316"/>
            <ac:spMk id="34" creationId="{E443D0B1-DA67-4949-8BA8-5E5B9D5264B0}"/>
          </ac:spMkLst>
        </pc:spChg>
        <pc:spChg chg="add del mod">
          <ac:chgData name="Linh Lê" userId="18c2d4ad4a6e6bb6" providerId="LiveId" clId="{003EFE3C-EC14-4E00-B5D1-B8293BBD4026}" dt="2021-09-24T18:27:14.660" v="3030"/>
          <ac:spMkLst>
            <pc:docMk/>
            <pc:sldMk cId="2113398658" sldId="316"/>
            <ac:spMk id="35" creationId="{94DE8F63-AFAE-4B3E-B3A1-6B5B4D980B56}"/>
          </ac:spMkLst>
        </pc:spChg>
        <pc:spChg chg="add del mod">
          <ac:chgData name="Linh Lê" userId="18c2d4ad4a6e6bb6" providerId="LiveId" clId="{003EFE3C-EC14-4E00-B5D1-B8293BBD4026}" dt="2021-09-24T18:27:14.660" v="3030"/>
          <ac:spMkLst>
            <pc:docMk/>
            <pc:sldMk cId="2113398658" sldId="316"/>
            <ac:spMk id="36" creationId="{444A592A-9267-49C9-923D-A16DE57A338F}"/>
          </ac:spMkLst>
        </pc:spChg>
        <pc:spChg chg="add del mod">
          <ac:chgData name="Linh Lê" userId="18c2d4ad4a6e6bb6" providerId="LiveId" clId="{003EFE3C-EC14-4E00-B5D1-B8293BBD4026}" dt="2021-09-24T18:27:14.660" v="3030"/>
          <ac:spMkLst>
            <pc:docMk/>
            <pc:sldMk cId="2113398658" sldId="316"/>
            <ac:spMk id="39" creationId="{D54A431A-2DC5-4B7F-B927-B5161E8DA522}"/>
          </ac:spMkLst>
        </pc:spChg>
        <pc:spChg chg="add del mod">
          <ac:chgData name="Linh Lê" userId="18c2d4ad4a6e6bb6" providerId="LiveId" clId="{003EFE3C-EC14-4E00-B5D1-B8293BBD4026}" dt="2021-09-24T18:27:14.660" v="3030"/>
          <ac:spMkLst>
            <pc:docMk/>
            <pc:sldMk cId="2113398658" sldId="316"/>
            <ac:spMk id="40" creationId="{78D634CB-009E-4C64-8D67-863AFB7FB6ED}"/>
          </ac:spMkLst>
        </pc:spChg>
        <pc:spChg chg="add del mod">
          <ac:chgData name="Linh Lê" userId="18c2d4ad4a6e6bb6" providerId="LiveId" clId="{003EFE3C-EC14-4E00-B5D1-B8293BBD4026}" dt="2021-09-24T18:27:14.660" v="3030"/>
          <ac:spMkLst>
            <pc:docMk/>
            <pc:sldMk cId="2113398658" sldId="316"/>
            <ac:spMk id="41" creationId="{D10680A4-636D-41CF-A627-3C3A51FB1E18}"/>
          </ac:spMkLst>
        </pc:spChg>
        <pc:spChg chg="add del mod">
          <ac:chgData name="Linh Lê" userId="18c2d4ad4a6e6bb6" providerId="LiveId" clId="{003EFE3C-EC14-4E00-B5D1-B8293BBD4026}" dt="2021-09-24T18:27:14.660" v="3030"/>
          <ac:spMkLst>
            <pc:docMk/>
            <pc:sldMk cId="2113398658" sldId="316"/>
            <ac:spMk id="42" creationId="{6412CFD2-97AB-48E8-B0A1-75E373E755AA}"/>
          </ac:spMkLst>
        </pc:spChg>
        <pc:spChg chg="add del mod">
          <ac:chgData name="Linh Lê" userId="18c2d4ad4a6e6bb6" providerId="LiveId" clId="{003EFE3C-EC14-4E00-B5D1-B8293BBD4026}" dt="2021-09-24T18:27:14.660" v="3030"/>
          <ac:spMkLst>
            <pc:docMk/>
            <pc:sldMk cId="2113398658" sldId="316"/>
            <ac:spMk id="43" creationId="{B8E6B629-82CB-4692-A3AF-9E4F3C7541FA}"/>
          </ac:spMkLst>
        </pc:spChg>
        <pc:spChg chg="add del mod">
          <ac:chgData name="Linh Lê" userId="18c2d4ad4a6e6bb6" providerId="LiveId" clId="{003EFE3C-EC14-4E00-B5D1-B8293BBD4026}" dt="2021-09-24T18:27:14.660" v="3030"/>
          <ac:spMkLst>
            <pc:docMk/>
            <pc:sldMk cId="2113398658" sldId="316"/>
            <ac:spMk id="44" creationId="{5E88EB8B-9D44-4DF0-A88D-0CCB4DA7C10D}"/>
          </ac:spMkLst>
        </pc:spChg>
        <pc:spChg chg="add mod">
          <ac:chgData name="Linh Lê" userId="18c2d4ad4a6e6bb6" providerId="LiveId" clId="{003EFE3C-EC14-4E00-B5D1-B8293BBD4026}" dt="2021-09-24T21:08:31.089" v="7444" actId="20577"/>
          <ac:spMkLst>
            <pc:docMk/>
            <pc:sldMk cId="2113398658" sldId="316"/>
            <ac:spMk id="47" creationId="{78D6EF7D-D6E8-4F80-AE59-0152FFC9842B}"/>
          </ac:spMkLst>
        </pc:spChg>
        <pc:spChg chg="add mod">
          <ac:chgData name="Linh Lê" userId="18c2d4ad4a6e6bb6" providerId="LiveId" clId="{003EFE3C-EC14-4E00-B5D1-B8293BBD4026}" dt="2021-09-24T18:30:55.764" v="3248" actId="571"/>
          <ac:spMkLst>
            <pc:docMk/>
            <pc:sldMk cId="2113398658" sldId="316"/>
            <ac:spMk id="48" creationId="{9324365D-DC5F-4EF8-AC28-AA0026D3BEC8}"/>
          </ac:spMkLst>
        </pc:spChg>
        <pc:spChg chg="add mod">
          <ac:chgData name="Linh Lê" userId="18c2d4ad4a6e6bb6" providerId="LiveId" clId="{003EFE3C-EC14-4E00-B5D1-B8293BBD4026}" dt="2021-09-24T18:33:05.060" v="3443" actId="14100"/>
          <ac:spMkLst>
            <pc:docMk/>
            <pc:sldMk cId="2113398658" sldId="316"/>
            <ac:spMk id="49" creationId="{257980D3-DCBF-4850-8E5F-BD2F09922C48}"/>
          </ac:spMkLst>
        </pc:spChg>
        <pc:graphicFrameChg chg="add del mod">
          <ac:chgData name="Linh Lê" userId="18c2d4ad4a6e6bb6" providerId="LiveId" clId="{003EFE3C-EC14-4E00-B5D1-B8293BBD4026}" dt="2021-09-24T18:18:27.371" v="2848" actId="3680"/>
          <ac:graphicFrameMkLst>
            <pc:docMk/>
            <pc:sldMk cId="2113398658" sldId="316"/>
            <ac:graphicFrameMk id="11" creationId="{775F5321-3C65-44B6-8A68-C7007D6C917A}"/>
          </ac:graphicFrameMkLst>
        </pc:graphicFrameChg>
        <pc:picChg chg="add del mod">
          <ac:chgData name="Linh Lê" userId="18c2d4ad4a6e6bb6" providerId="LiveId" clId="{003EFE3C-EC14-4E00-B5D1-B8293BBD4026}" dt="2021-09-24T18:27:26.895" v="3033" actId="21"/>
          <ac:picMkLst>
            <pc:docMk/>
            <pc:sldMk cId="2113398658" sldId="316"/>
            <ac:picMk id="45" creationId="{3A26A820-302D-4EAD-A62B-79A942B702DC}"/>
          </ac:picMkLst>
        </pc:picChg>
        <pc:picChg chg="add mod">
          <ac:chgData name="Linh Lê" userId="18c2d4ad4a6e6bb6" providerId="LiveId" clId="{003EFE3C-EC14-4E00-B5D1-B8293BBD4026}" dt="2021-09-24T18:28:36.447" v="3049" actId="1076"/>
          <ac:picMkLst>
            <pc:docMk/>
            <pc:sldMk cId="2113398658" sldId="316"/>
            <ac:picMk id="46" creationId="{03AB8416-D6A6-483C-88F0-DC0B88892B40}"/>
          </ac:picMkLst>
        </pc:picChg>
        <pc:cxnChg chg="add">
          <ac:chgData name="Linh Lê" userId="18c2d4ad4a6e6bb6" providerId="LiveId" clId="{003EFE3C-EC14-4E00-B5D1-B8293BBD4026}" dt="2021-09-24T18:14:07.269" v="2684" actId="11529"/>
          <ac:cxnSpMkLst>
            <pc:docMk/>
            <pc:sldMk cId="2113398658" sldId="316"/>
            <ac:cxnSpMk id="5" creationId="{4A8F6F98-CB08-4687-8AD6-4076A8028F4C}"/>
          </ac:cxnSpMkLst>
        </pc:cxnChg>
        <pc:cxnChg chg="add del mod">
          <ac:chgData name="Linh Lê" userId="18c2d4ad4a6e6bb6" providerId="LiveId" clId="{003EFE3C-EC14-4E00-B5D1-B8293BBD4026}" dt="2021-09-24T18:15:28.081" v="2694" actId="21"/>
          <ac:cxnSpMkLst>
            <pc:docMk/>
            <pc:sldMk cId="2113398658" sldId="316"/>
            <ac:cxnSpMk id="7" creationId="{1144EE44-6B66-4D6A-B8CA-33AC162C6327}"/>
          </ac:cxnSpMkLst>
        </pc:cxnChg>
        <pc:cxnChg chg="add del mod">
          <ac:chgData name="Linh Lê" userId="18c2d4ad4a6e6bb6" providerId="LiveId" clId="{003EFE3C-EC14-4E00-B5D1-B8293BBD4026}" dt="2021-09-24T18:27:33.591" v="3035" actId="478"/>
          <ac:cxnSpMkLst>
            <pc:docMk/>
            <pc:sldMk cId="2113398658" sldId="316"/>
            <ac:cxnSpMk id="24" creationId="{79EBDCD4-DC87-4BFD-B7D5-30DB6D3B9031}"/>
          </ac:cxnSpMkLst>
        </pc:cxnChg>
        <pc:cxnChg chg="add del mod">
          <ac:chgData name="Linh Lê" userId="18c2d4ad4a6e6bb6" providerId="LiveId" clId="{003EFE3C-EC14-4E00-B5D1-B8293BBD4026}" dt="2021-09-24T18:27:33.591" v="3035" actId="478"/>
          <ac:cxnSpMkLst>
            <pc:docMk/>
            <pc:sldMk cId="2113398658" sldId="316"/>
            <ac:cxnSpMk id="25" creationId="{E9DB6738-EB9F-4475-ABC4-11F9C1849E56}"/>
          </ac:cxnSpMkLst>
        </pc:cxnChg>
        <pc:cxnChg chg="add del mod">
          <ac:chgData name="Linh Lê" userId="18c2d4ad4a6e6bb6" providerId="LiveId" clId="{003EFE3C-EC14-4E00-B5D1-B8293BBD4026}" dt="2021-09-24T18:27:14.660" v="3030"/>
          <ac:cxnSpMkLst>
            <pc:docMk/>
            <pc:sldMk cId="2113398658" sldId="316"/>
            <ac:cxnSpMk id="37" creationId="{1D599DCB-F416-4F6A-B9C9-90B8C17B8BD6}"/>
          </ac:cxnSpMkLst>
        </pc:cxnChg>
        <pc:cxnChg chg="add del mod">
          <ac:chgData name="Linh Lê" userId="18c2d4ad4a6e6bb6" providerId="LiveId" clId="{003EFE3C-EC14-4E00-B5D1-B8293BBD4026}" dt="2021-09-24T18:27:14.660" v="3030"/>
          <ac:cxnSpMkLst>
            <pc:docMk/>
            <pc:sldMk cId="2113398658" sldId="316"/>
            <ac:cxnSpMk id="38" creationId="{BE40844C-3CCC-4649-BC30-EA6BF4846B03}"/>
          </ac:cxnSpMkLst>
        </pc:cxnChg>
      </pc:sldChg>
      <pc:sldChg chg="delSp modSp new del mod ord modClrScheme chgLayout">
        <pc:chgData name="Linh Lê" userId="18c2d4ad4a6e6bb6" providerId="LiveId" clId="{003EFE3C-EC14-4E00-B5D1-B8293BBD4026}" dt="2021-09-24T18:12:57.219" v="2644" actId="2696"/>
        <pc:sldMkLst>
          <pc:docMk/>
          <pc:sldMk cId="3360072309" sldId="316"/>
        </pc:sldMkLst>
        <pc:spChg chg="mod">
          <ac:chgData name="Linh Lê" userId="18c2d4ad4a6e6bb6" providerId="LiveId" clId="{003EFE3C-EC14-4E00-B5D1-B8293BBD4026}" dt="2021-09-24T18:12:38.470" v="2643" actId="26606"/>
          <ac:spMkLst>
            <pc:docMk/>
            <pc:sldMk cId="3360072309" sldId="316"/>
            <ac:spMk id="2" creationId="{61E4DA8A-1CA1-4D7C-9BF1-3214FD826BB7}"/>
          </ac:spMkLst>
        </pc:spChg>
        <pc:spChg chg="del">
          <ac:chgData name="Linh Lê" userId="18c2d4ad4a6e6bb6" providerId="LiveId" clId="{003EFE3C-EC14-4E00-B5D1-B8293BBD4026}" dt="2021-09-24T18:00:39.411" v="2392" actId="21"/>
          <ac:spMkLst>
            <pc:docMk/>
            <pc:sldMk cId="3360072309" sldId="316"/>
            <ac:spMk id="3" creationId="{E34573F4-6623-4680-8BDC-9ABC0FD1EBFE}"/>
          </ac:spMkLst>
        </pc:spChg>
      </pc:sldChg>
      <pc:sldMasterChg chg="modTransition modSldLayout">
        <pc:chgData name="Linh Lê" userId="18c2d4ad4a6e6bb6" providerId="LiveId" clId="{003EFE3C-EC14-4E00-B5D1-B8293BBD4026}" dt="2021-09-24T16:49:52.635" v="672"/>
        <pc:sldMasterMkLst>
          <pc:docMk/>
          <pc:sldMasterMk cId="1736683050" sldId="2147483648"/>
        </pc:sldMasterMkLst>
        <pc:sldLayoutChg chg="modTransition">
          <pc:chgData name="Linh Lê" userId="18c2d4ad4a6e6bb6" providerId="LiveId" clId="{003EFE3C-EC14-4E00-B5D1-B8293BBD4026}" dt="2021-09-24T16:49:52.635" v="672"/>
          <pc:sldLayoutMkLst>
            <pc:docMk/>
            <pc:sldMasterMk cId="1736683050" sldId="2147483648"/>
            <pc:sldLayoutMk cId="4162736505" sldId="2147483649"/>
          </pc:sldLayoutMkLst>
        </pc:sldLayoutChg>
        <pc:sldLayoutChg chg="modTransition">
          <pc:chgData name="Linh Lê" userId="18c2d4ad4a6e6bb6" providerId="LiveId" clId="{003EFE3C-EC14-4E00-B5D1-B8293BBD4026}" dt="2021-09-24T16:49:52.635" v="672"/>
          <pc:sldLayoutMkLst>
            <pc:docMk/>
            <pc:sldMasterMk cId="1736683050" sldId="2147483648"/>
            <pc:sldLayoutMk cId="922477153" sldId="2147483650"/>
          </pc:sldLayoutMkLst>
        </pc:sldLayoutChg>
      </pc:sldMasterChg>
      <pc:sldMasterChg chg="modTransition modSldLayout">
        <pc:chgData name="Linh Lê" userId="18c2d4ad4a6e6bb6" providerId="LiveId" clId="{003EFE3C-EC14-4E00-B5D1-B8293BBD4026}" dt="2021-09-24T16:49:52.635" v="672"/>
        <pc:sldMasterMkLst>
          <pc:docMk/>
          <pc:sldMasterMk cId="1737555548" sldId="2147483651"/>
        </pc:sldMasterMkLst>
        <pc:sldLayoutChg chg="modTransition">
          <pc:chgData name="Linh Lê" userId="18c2d4ad4a6e6bb6" providerId="LiveId" clId="{003EFE3C-EC14-4E00-B5D1-B8293BBD4026}" dt="2021-09-24T16:49:52.635" v="672"/>
          <pc:sldLayoutMkLst>
            <pc:docMk/>
            <pc:sldMasterMk cId="1737555548" sldId="2147483651"/>
            <pc:sldLayoutMk cId="312904482" sldId="2147483652"/>
          </pc:sldLayoutMkLst>
        </pc:sldLayoutChg>
        <pc:sldLayoutChg chg="modTransition">
          <pc:chgData name="Linh Lê" userId="18c2d4ad4a6e6bb6" providerId="LiveId" clId="{003EFE3C-EC14-4E00-B5D1-B8293BBD4026}" dt="2021-09-24T16:49:52.635" v="672"/>
          <pc:sldLayoutMkLst>
            <pc:docMk/>
            <pc:sldMasterMk cId="1737555548" sldId="2147483651"/>
            <pc:sldLayoutMk cId="738182204" sldId="2147483656"/>
          </pc:sldLayoutMkLst>
        </pc:sldLayoutChg>
        <pc:sldLayoutChg chg="modTransition">
          <pc:chgData name="Linh Lê" userId="18c2d4ad4a6e6bb6" providerId="LiveId" clId="{003EFE3C-EC14-4E00-B5D1-B8293BBD4026}" dt="2021-09-24T16:49:52.635" v="672"/>
          <pc:sldLayoutMkLst>
            <pc:docMk/>
            <pc:sldMasterMk cId="1737555548" sldId="2147483651"/>
            <pc:sldLayoutMk cId="875712077" sldId="2147483659"/>
          </pc:sldLayoutMkLst>
        </pc:sldLayoutChg>
        <pc:sldLayoutChg chg="modTransition">
          <pc:chgData name="Linh Lê" userId="18c2d4ad4a6e6bb6" providerId="LiveId" clId="{003EFE3C-EC14-4E00-B5D1-B8293BBD4026}" dt="2021-09-24T16:49:52.635" v="672"/>
          <pc:sldLayoutMkLst>
            <pc:docMk/>
            <pc:sldMasterMk cId="1737555548" sldId="2147483651"/>
            <pc:sldLayoutMk cId="2340375642" sldId="2147483660"/>
          </pc:sldLayoutMkLst>
        </pc:sldLayoutChg>
        <pc:sldLayoutChg chg="modTransition">
          <pc:chgData name="Linh Lê" userId="18c2d4ad4a6e6bb6" providerId="LiveId" clId="{003EFE3C-EC14-4E00-B5D1-B8293BBD4026}" dt="2021-09-24T16:49:52.635" v="672"/>
          <pc:sldLayoutMkLst>
            <pc:docMk/>
            <pc:sldMasterMk cId="1737555548" sldId="2147483651"/>
            <pc:sldLayoutMk cId="4113605354" sldId="2147483661"/>
          </pc:sldLayoutMkLst>
        </pc:sldLayoutChg>
        <pc:sldLayoutChg chg="modTransition">
          <pc:chgData name="Linh Lê" userId="18c2d4ad4a6e6bb6" providerId="LiveId" clId="{003EFE3C-EC14-4E00-B5D1-B8293BBD4026}" dt="2021-09-24T16:49:52.635" v="672"/>
          <pc:sldLayoutMkLst>
            <pc:docMk/>
            <pc:sldMasterMk cId="1737555548" sldId="2147483651"/>
            <pc:sldLayoutMk cId="3219330898" sldId="2147483662"/>
          </pc:sldLayoutMkLst>
        </pc:sldLayoutChg>
        <pc:sldLayoutChg chg="modTransition">
          <pc:chgData name="Linh Lê" userId="18c2d4ad4a6e6bb6" providerId="LiveId" clId="{003EFE3C-EC14-4E00-B5D1-B8293BBD4026}" dt="2021-09-24T16:49:52.635" v="672"/>
          <pc:sldLayoutMkLst>
            <pc:docMk/>
            <pc:sldMasterMk cId="1737555548" sldId="2147483651"/>
            <pc:sldLayoutMk cId="3252329577" sldId="2147483663"/>
          </pc:sldLayoutMkLst>
        </pc:sldLayoutChg>
        <pc:sldLayoutChg chg="modTransition">
          <pc:chgData name="Linh Lê" userId="18c2d4ad4a6e6bb6" providerId="LiveId" clId="{003EFE3C-EC14-4E00-B5D1-B8293BBD4026}" dt="2021-09-24T16:49:52.635" v="672"/>
          <pc:sldLayoutMkLst>
            <pc:docMk/>
            <pc:sldMasterMk cId="1737555548" sldId="2147483651"/>
            <pc:sldLayoutMk cId="3309192711" sldId="2147483664"/>
          </pc:sldLayoutMkLst>
        </pc:sldLayoutChg>
        <pc:sldLayoutChg chg="modTransition">
          <pc:chgData name="Linh Lê" userId="18c2d4ad4a6e6bb6" providerId="LiveId" clId="{003EFE3C-EC14-4E00-B5D1-B8293BBD4026}" dt="2021-09-24T16:49:52.635" v="672"/>
          <pc:sldLayoutMkLst>
            <pc:docMk/>
            <pc:sldMasterMk cId="1737555548" sldId="2147483651"/>
            <pc:sldLayoutMk cId="3833686140" sldId="2147483665"/>
          </pc:sldLayoutMkLst>
        </pc:sldLayoutChg>
        <pc:sldLayoutChg chg="modTransition">
          <pc:chgData name="Linh Lê" userId="18c2d4ad4a6e6bb6" providerId="LiveId" clId="{003EFE3C-EC14-4E00-B5D1-B8293BBD4026}" dt="2021-09-24T16:49:52.635" v="672"/>
          <pc:sldLayoutMkLst>
            <pc:docMk/>
            <pc:sldMasterMk cId="1737555548" sldId="2147483651"/>
            <pc:sldLayoutMk cId="1545435400" sldId="2147483666"/>
          </pc:sldLayoutMkLst>
        </pc:sldLayoutChg>
        <pc:sldLayoutChg chg="modTransition">
          <pc:chgData name="Linh Lê" userId="18c2d4ad4a6e6bb6" providerId="LiveId" clId="{003EFE3C-EC14-4E00-B5D1-B8293BBD4026}" dt="2021-09-24T16:49:52.635" v="672"/>
          <pc:sldLayoutMkLst>
            <pc:docMk/>
            <pc:sldMasterMk cId="1737555548" sldId="2147483651"/>
            <pc:sldLayoutMk cId="578861626" sldId="2147483667"/>
          </pc:sldLayoutMkLst>
        </pc:sldLayoutChg>
        <pc:sldLayoutChg chg="modTransition">
          <pc:chgData name="Linh Lê" userId="18c2d4ad4a6e6bb6" providerId="LiveId" clId="{003EFE3C-EC14-4E00-B5D1-B8293BBD4026}" dt="2021-09-24T16:49:52.635" v="672"/>
          <pc:sldLayoutMkLst>
            <pc:docMk/>
            <pc:sldMasterMk cId="1737555548" sldId="2147483651"/>
            <pc:sldLayoutMk cId="2639597889" sldId="2147483668"/>
          </pc:sldLayoutMkLst>
        </pc:sldLayoutChg>
        <pc:sldLayoutChg chg="modTransition">
          <pc:chgData name="Linh Lê" userId="18c2d4ad4a6e6bb6" providerId="LiveId" clId="{003EFE3C-EC14-4E00-B5D1-B8293BBD4026}" dt="2021-09-24T16:49:52.635" v="672"/>
          <pc:sldLayoutMkLst>
            <pc:docMk/>
            <pc:sldMasterMk cId="1737555548" sldId="2147483651"/>
            <pc:sldLayoutMk cId="579048998" sldId="2147483669"/>
          </pc:sldLayoutMkLst>
        </pc:sldLayoutChg>
        <pc:sldLayoutChg chg="modTransition">
          <pc:chgData name="Linh Lê" userId="18c2d4ad4a6e6bb6" providerId="LiveId" clId="{003EFE3C-EC14-4E00-B5D1-B8293BBD4026}" dt="2021-09-24T16:49:52.635" v="672"/>
          <pc:sldLayoutMkLst>
            <pc:docMk/>
            <pc:sldMasterMk cId="1737555548" sldId="2147483651"/>
            <pc:sldLayoutMk cId="558779637" sldId="2147483670"/>
          </pc:sldLayoutMkLst>
        </pc:sldLayoutChg>
        <pc:sldLayoutChg chg="modTransition">
          <pc:chgData name="Linh Lê" userId="18c2d4ad4a6e6bb6" providerId="LiveId" clId="{003EFE3C-EC14-4E00-B5D1-B8293BBD4026}" dt="2021-09-24T16:49:52.635" v="672"/>
          <pc:sldLayoutMkLst>
            <pc:docMk/>
            <pc:sldMasterMk cId="1737555548" sldId="2147483651"/>
            <pc:sldLayoutMk cId="1313711124" sldId="2147483671"/>
          </pc:sldLayoutMkLst>
        </pc:sldLayoutChg>
        <pc:sldLayoutChg chg="modTransition">
          <pc:chgData name="Linh Lê" userId="18c2d4ad4a6e6bb6" providerId="LiveId" clId="{003EFE3C-EC14-4E00-B5D1-B8293BBD4026}" dt="2021-09-24T16:49:52.635" v="672"/>
          <pc:sldLayoutMkLst>
            <pc:docMk/>
            <pc:sldMasterMk cId="1737555548" sldId="2147483651"/>
            <pc:sldLayoutMk cId="1264676202" sldId="2147483672"/>
          </pc:sldLayoutMkLst>
        </pc:sldLayoutChg>
        <pc:sldLayoutChg chg="modTransition">
          <pc:chgData name="Linh Lê" userId="18c2d4ad4a6e6bb6" providerId="LiveId" clId="{003EFE3C-EC14-4E00-B5D1-B8293BBD4026}" dt="2021-09-24T16:49:52.635" v="672"/>
          <pc:sldLayoutMkLst>
            <pc:docMk/>
            <pc:sldMasterMk cId="1737555548" sldId="2147483651"/>
            <pc:sldLayoutMk cId="515833185" sldId="2147483673"/>
          </pc:sldLayoutMkLst>
        </pc:sldLayoutChg>
      </pc:sldMasterChg>
      <pc:sldMasterChg chg="modTransition modSldLayout">
        <pc:chgData name="Linh Lê" userId="18c2d4ad4a6e6bb6" providerId="LiveId" clId="{003EFE3C-EC14-4E00-B5D1-B8293BBD4026}" dt="2021-09-24T16:49:52.635" v="672"/>
        <pc:sldMasterMkLst>
          <pc:docMk/>
          <pc:sldMasterMk cId="2754710703" sldId="2147483653"/>
        </pc:sldMasterMkLst>
        <pc:sldLayoutChg chg="modTransition">
          <pc:chgData name="Linh Lê" userId="18c2d4ad4a6e6bb6" providerId="LiveId" clId="{003EFE3C-EC14-4E00-B5D1-B8293BBD4026}" dt="2021-09-24T16:49:52.635" v="672"/>
          <pc:sldLayoutMkLst>
            <pc:docMk/>
            <pc:sldMasterMk cId="2754710703" sldId="2147483653"/>
            <pc:sldLayoutMk cId="1738235425" sldId="214748365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5DA3F-ED3A-4897-B8F3-C49A97F730D1}" type="datetimeFigureOut">
              <a:rPr lang="ko-KR" altLang="en-US" smtClean="0"/>
              <a:t>2021-10-16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9ED4F-90B4-4BD8-A817-6A0A9D03637F}" type="slidenum">
              <a:rPr lang="ko-KR" altLang="en-US" smtClean="0"/>
              <a:t>‹#›</a:t>
            </a:fld>
            <a:endParaRPr lang="ko-KR" altLang="en-US"/>
          </a:p>
        </p:txBody>
      </p:sp>
    </p:spTree>
    <p:extLst>
      <p:ext uri="{BB962C8B-B14F-4D97-AF65-F5344CB8AC3E}">
        <p14:creationId xmlns:p14="http://schemas.microsoft.com/office/powerpoint/2010/main" val="33418004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xmlns="" id="{F921D975-47B7-40FA-B919-8B79C77FC0F2}"/>
              </a:ext>
            </a:extLst>
          </p:cNvPr>
          <p:cNvGrpSpPr/>
          <p:nvPr userDrawn="1"/>
        </p:nvGrpSpPr>
        <p:grpSpPr>
          <a:xfrm>
            <a:off x="4572000" y="387072"/>
            <a:ext cx="4569687" cy="4756528"/>
            <a:chOff x="4572000" y="387072"/>
            <a:chExt cx="4569687" cy="4756528"/>
          </a:xfrm>
        </p:grpSpPr>
        <p:sp>
          <p:nvSpPr>
            <p:cNvPr id="38" name="자유형: 도형 37">
              <a:extLst>
                <a:ext uri="{FF2B5EF4-FFF2-40B4-BE49-F238E27FC236}">
                  <a16:creationId xmlns:a16="http://schemas.microsoft.com/office/drawing/2014/main" xmlns="" id="{3D941B2F-ACDE-44DC-AD51-21CFD90B9D89}"/>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28" name="그룹 27">
              <a:extLst>
                <a:ext uri="{FF2B5EF4-FFF2-40B4-BE49-F238E27FC236}">
                  <a16:creationId xmlns:a16="http://schemas.microsoft.com/office/drawing/2014/main" xmlns="" id="{F6BA73B4-BC5C-4378-A083-948505655B7B}"/>
                </a:ext>
              </a:extLst>
            </p:cNvPr>
            <p:cNvGrpSpPr/>
            <p:nvPr userDrawn="1"/>
          </p:nvGrpSpPr>
          <p:grpSpPr>
            <a:xfrm>
              <a:off x="6992136" y="387072"/>
              <a:ext cx="704897" cy="1355021"/>
              <a:chOff x="5304862" y="-789923"/>
              <a:chExt cx="645890" cy="1241591"/>
            </a:xfrm>
          </p:grpSpPr>
          <p:grpSp>
            <p:nvGrpSpPr>
              <p:cNvPr id="29" name="그룹 28">
                <a:extLst>
                  <a:ext uri="{FF2B5EF4-FFF2-40B4-BE49-F238E27FC236}">
                    <a16:creationId xmlns:a16="http://schemas.microsoft.com/office/drawing/2014/main" xmlns="" id="{269974D1-7996-4667-BA09-83671B53C878}"/>
                  </a:ext>
                </a:extLst>
              </p:cNvPr>
              <p:cNvGrpSpPr/>
              <p:nvPr userDrawn="1"/>
            </p:nvGrpSpPr>
            <p:grpSpPr>
              <a:xfrm>
                <a:off x="5377232" y="-789923"/>
                <a:ext cx="495969" cy="1052585"/>
                <a:chOff x="5868144" y="-857099"/>
                <a:chExt cx="495969" cy="1052585"/>
              </a:xfrm>
            </p:grpSpPr>
            <p:sp>
              <p:nvSpPr>
                <p:cNvPr id="34" name="이등변 삼각형 49">
                  <a:extLst>
                    <a:ext uri="{FF2B5EF4-FFF2-40B4-BE49-F238E27FC236}">
                      <a16:creationId xmlns:a16="http://schemas.microsoft.com/office/drawing/2014/main" xmlns="" id="{28E40F27-2EBF-4762-A766-35C37FBBB4FC}"/>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자유형: 도형 34">
                  <a:extLst>
                    <a:ext uri="{FF2B5EF4-FFF2-40B4-BE49-F238E27FC236}">
                      <a16:creationId xmlns:a16="http://schemas.microsoft.com/office/drawing/2014/main" xmlns="" id="{8F48F4F8-139B-4033-8A10-8F6699C3926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xmlns="" id="{1B13B33C-E953-4CCE-A9B0-8BAF1A14BCD1}"/>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타원 29">
                <a:extLst>
                  <a:ext uri="{FF2B5EF4-FFF2-40B4-BE49-F238E27FC236}">
                    <a16:creationId xmlns:a16="http://schemas.microsoft.com/office/drawing/2014/main" xmlns="" id="{C8CF60D7-5C5A-451E-BE72-BA888208BAF2}"/>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xmlns="" id="{47DE17EC-22E7-4731-8B49-B51235A1DF1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xmlns="" id="{548997DE-64C7-44A9-A88E-2031BD44F47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xmlns="" id="{4E2EBBBA-5F6E-4A7C-B230-6E02F5B0DE65}"/>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userDrawn="1">
            <p:ph type="body" sz="quarter" idx="10" hasCustomPrompt="1"/>
          </p:nvPr>
        </p:nvSpPr>
        <p:spPr>
          <a:xfrm>
            <a:off x="323528" y="2787774"/>
            <a:ext cx="3816424" cy="1080121"/>
          </a:xfrm>
          <a:prstGeom prst="rect">
            <a:avLst/>
          </a:prstGeom>
        </p:spPr>
        <p:txBody>
          <a:bodyPr anchor="ctr"/>
          <a:lstStyle>
            <a:lvl1pPr marL="0" indent="0" algn="l">
              <a:lnSpc>
                <a:spcPct val="80000"/>
              </a:lnSpc>
              <a:buNone/>
              <a:defRPr sz="3600" b="1" baseline="0">
                <a:solidFill>
                  <a:schemeClr val="tx1">
                    <a:lumMod val="75000"/>
                    <a:lumOff val="25000"/>
                  </a:schemeClr>
                </a:solidFill>
                <a:latin typeface="+mj-lt"/>
                <a:cs typeface="Arial" pitchFamily="34" charset="0"/>
              </a:defRPr>
            </a:lvl1pPr>
          </a:lstStyle>
          <a:p>
            <a:pPr fontAlgn="auto">
              <a:lnSpc>
                <a:spcPct val="100000"/>
              </a:lnSpc>
              <a:spcBef>
                <a:spcPts val="0"/>
              </a:spcBef>
              <a:spcAft>
                <a:spcPts val="0"/>
              </a:spcAft>
              <a:defRPr/>
            </a:pPr>
            <a:r>
              <a:rPr lang="en-US" altLang="ko-KR" dirty="0">
                <a:ea typeface="맑은 고딕" pitchFamily="50" charset="-127"/>
              </a:rPr>
              <a:t>FREE PPT </a:t>
            </a:r>
          </a:p>
          <a:p>
            <a:pPr fontAlgn="auto">
              <a:lnSpc>
                <a:spcPct val="100000"/>
              </a:lnSpc>
              <a:spcBef>
                <a:spcPts val="0"/>
              </a:spcBef>
              <a:spcAft>
                <a:spcPts val="0"/>
              </a:spcAft>
              <a:defRPr/>
            </a:pPr>
            <a:r>
              <a:rPr lang="en-US" altLang="ko-KR" dirty="0">
                <a:ea typeface="맑은 고딕" pitchFamily="50" charset="-127"/>
              </a:rPr>
              <a:t>TEMPLATES</a:t>
            </a:r>
            <a:endParaRPr lang="en-US" altLang="ko-KR" b="1" dirty="0">
              <a:solidFill>
                <a:schemeClr val="tx1">
                  <a:lumMod val="75000"/>
                  <a:lumOff val="25000"/>
                </a:schemeClr>
              </a:solidFill>
            </a:endParaRPr>
          </a:p>
        </p:txBody>
      </p:sp>
      <p:sp>
        <p:nvSpPr>
          <p:cNvPr id="11" name="Text Placeholder 9"/>
          <p:cNvSpPr>
            <a:spLocks noGrp="1"/>
          </p:cNvSpPr>
          <p:nvPr userDrawn="1">
            <p:ph type="body" sz="quarter" idx="11" hasCustomPrompt="1"/>
          </p:nvPr>
        </p:nvSpPr>
        <p:spPr>
          <a:xfrm>
            <a:off x="323380" y="3867894"/>
            <a:ext cx="3816424"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fontAlgn="auto">
              <a:spcBef>
                <a:spcPts val="0"/>
              </a:spcBef>
              <a:spcAft>
                <a:spcPts val="0"/>
              </a:spcAft>
              <a:defRPr/>
            </a:pPr>
            <a:r>
              <a:rPr lang="en-US" altLang="ko-KR" b="1" dirty="0"/>
              <a:t>INSERT THE TITLE </a:t>
            </a:r>
          </a:p>
          <a:p>
            <a:pPr fontAlgn="auto">
              <a:spcBef>
                <a:spcPts val="0"/>
              </a:spcBef>
              <a:spcAft>
                <a:spcPts val="0"/>
              </a:spcAft>
              <a:defRPr/>
            </a:pPr>
            <a:r>
              <a:rPr lang="en-US" altLang="ko-KR" b="1" dirty="0"/>
              <a:t>OF YOUR PRESENTATION HERE    </a:t>
            </a:r>
          </a:p>
        </p:txBody>
      </p:sp>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Tree>
    <p:extLst>
      <p:ext uri="{BB962C8B-B14F-4D97-AF65-F5344CB8AC3E}">
        <p14:creationId xmlns:p14="http://schemas.microsoft.com/office/powerpoint/2010/main" val="4162736505"/>
      </p:ext>
    </p:extLst>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xmlns="" id="{24943D91-C407-41C1-8574-76661B571395}"/>
              </a:ext>
            </a:extLst>
          </p:cNvPr>
          <p:cNvSpPr>
            <a:spLocks noGrp="1"/>
          </p:cNvSpPr>
          <p:nvPr>
            <p:ph type="pic" idx="1" hasCustomPrompt="1"/>
          </p:nvPr>
        </p:nvSpPr>
        <p:spPr>
          <a:xfrm>
            <a:off x="5148065" y="1431235"/>
            <a:ext cx="2568434" cy="2280270"/>
          </a:xfrm>
          <a:custGeom>
            <a:avLst/>
            <a:gdLst>
              <a:gd name="connsiteX0" fmla="*/ 125450 w 2568434"/>
              <a:gd name="connsiteY0" fmla="*/ 111684 h 2280270"/>
              <a:gd name="connsiteX1" fmla="*/ 2442984 w 2568434"/>
              <a:gd name="connsiteY1" fmla="*/ 111684 h 2280270"/>
              <a:gd name="connsiteX2" fmla="*/ 2442984 w 2568434"/>
              <a:gd name="connsiteY2" fmla="*/ 2168586 h 2280270"/>
              <a:gd name="connsiteX3" fmla="*/ 125450 w 2568434"/>
              <a:gd name="connsiteY3" fmla="*/ 2168586 h 2280270"/>
              <a:gd name="connsiteX4" fmla="*/ 96085 w 2568434"/>
              <a:gd name="connsiteY4" fmla="*/ 82319 h 2280270"/>
              <a:gd name="connsiteX5" fmla="*/ 96085 w 2568434"/>
              <a:gd name="connsiteY5" fmla="*/ 2197951 h 2280270"/>
              <a:gd name="connsiteX6" fmla="*/ 2472349 w 2568434"/>
              <a:gd name="connsiteY6" fmla="*/ 2197951 h 2280270"/>
              <a:gd name="connsiteX7" fmla="*/ 2472349 w 2568434"/>
              <a:gd name="connsiteY7" fmla="*/ 82319 h 2280270"/>
              <a:gd name="connsiteX8" fmla="*/ 0 w 2568434"/>
              <a:gd name="connsiteY8" fmla="*/ 0 h 2280270"/>
              <a:gd name="connsiteX9" fmla="*/ 2568434 w 2568434"/>
              <a:gd name="connsiteY9" fmla="*/ 0 h 2280270"/>
              <a:gd name="connsiteX10" fmla="*/ 2568434 w 2568434"/>
              <a:gd name="connsiteY10" fmla="*/ 2280270 h 2280270"/>
              <a:gd name="connsiteX11" fmla="*/ 0 w 2568434"/>
              <a:gd name="connsiteY11" fmla="*/ 2280270 h 228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8434" h="2280270">
                <a:moveTo>
                  <a:pt x="125450" y="111684"/>
                </a:moveTo>
                <a:lnTo>
                  <a:pt x="2442984" y="111684"/>
                </a:lnTo>
                <a:lnTo>
                  <a:pt x="2442984" y="2168586"/>
                </a:lnTo>
                <a:lnTo>
                  <a:pt x="125450" y="2168586"/>
                </a:lnTo>
                <a:close/>
                <a:moveTo>
                  <a:pt x="96085" y="82319"/>
                </a:moveTo>
                <a:lnTo>
                  <a:pt x="96085" y="2197951"/>
                </a:lnTo>
                <a:lnTo>
                  <a:pt x="2472349" y="2197951"/>
                </a:lnTo>
                <a:lnTo>
                  <a:pt x="2472349" y="82319"/>
                </a:lnTo>
                <a:close/>
                <a:moveTo>
                  <a:pt x="0" y="0"/>
                </a:moveTo>
                <a:lnTo>
                  <a:pt x="2568434" y="0"/>
                </a:lnTo>
                <a:lnTo>
                  <a:pt x="2568434" y="2280270"/>
                </a:lnTo>
                <a:lnTo>
                  <a:pt x="0" y="228027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xmlns="" id="{D19E2BEF-0357-4B60-8F97-1B4CBD18E02A}"/>
              </a:ext>
            </a:extLst>
          </p:cNvPr>
          <p:cNvSpPr>
            <a:spLocks noGrp="1"/>
          </p:cNvSpPr>
          <p:nvPr>
            <p:ph type="pic" idx="10" hasCustomPrompt="1"/>
          </p:nvPr>
        </p:nvSpPr>
        <p:spPr>
          <a:xfrm>
            <a:off x="7704000" y="370350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그림 개체 틀 11">
            <a:extLst>
              <a:ext uri="{FF2B5EF4-FFF2-40B4-BE49-F238E27FC236}">
                <a16:creationId xmlns:a16="http://schemas.microsoft.com/office/drawing/2014/main" xmlns="" id="{C69723CC-367A-47C2-9C98-4E37F9539DBD}"/>
              </a:ext>
            </a:extLst>
          </p:cNvPr>
          <p:cNvSpPr>
            <a:spLocks noGrp="1"/>
          </p:cNvSpPr>
          <p:nvPr>
            <p:ph type="pic" idx="11" hasCustomPrompt="1"/>
          </p:nvPr>
        </p:nvSpPr>
        <p:spPr>
          <a:xfrm>
            <a:off x="3708064" y="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45435400"/>
      </p:ext>
    </p:extLst>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1"/>
            <a:ext cx="9144000" cy="3076575"/>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8861626"/>
      </p:ext>
    </p:extLst>
  </p:cSld>
  <p:clrMapOvr>
    <a:masterClrMapping/>
  </p:clrMapOvr>
  <p:transition>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rgbClr val="FFCE29"/>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144000" cy="5143501"/>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639597889"/>
      </p:ext>
    </p:extLst>
  </p:cSld>
  <p:clrMapOvr>
    <a:masterClrMapping/>
  </p:clrMapOvr>
  <p:transition>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4572000"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9048998"/>
      </p:ext>
    </p:extLst>
  </p:cSld>
  <p:clrMapOvr>
    <a:masterClrMapping/>
  </p:clrMapOvr>
  <p:transition>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1"/>
        </a:solidFill>
        <a:effectLst/>
      </p:bgPr>
    </p:bg>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xmlns="" id="{BC15B180-CBF0-499C-A764-95FA7614ACA6}"/>
              </a:ext>
            </a:extLst>
          </p:cNvPr>
          <p:cNvSpPr>
            <a:spLocks noGrp="1"/>
          </p:cNvSpPr>
          <p:nvPr>
            <p:ph type="pic" idx="1" hasCustomPrompt="1"/>
          </p:nvPr>
        </p:nvSpPr>
        <p:spPr>
          <a:xfrm>
            <a:off x="6984000" y="-1"/>
            <a:ext cx="2160000" cy="5143501"/>
          </a:xfrm>
          <a:custGeom>
            <a:avLst/>
            <a:gdLst>
              <a:gd name="connsiteX0" fmla="*/ 0 w 2160000"/>
              <a:gd name="connsiteY0" fmla="*/ 1425596 h 5143501"/>
              <a:gd name="connsiteX1" fmla="*/ 651889 w 2160000"/>
              <a:gd name="connsiteY1" fmla="*/ 2077485 h 5143501"/>
              <a:gd name="connsiteX2" fmla="*/ 0 w 2160000"/>
              <a:gd name="connsiteY2" fmla="*/ 2729373 h 5143501"/>
              <a:gd name="connsiteX3" fmla="*/ 0 w 2160000"/>
              <a:gd name="connsiteY3" fmla="*/ 0 h 5143501"/>
              <a:gd name="connsiteX4" fmla="*/ 2160000 w 2160000"/>
              <a:gd name="connsiteY4" fmla="*/ 0 h 5143501"/>
              <a:gd name="connsiteX5" fmla="*/ 2160000 w 2160000"/>
              <a:gd name="connsiteY5" fmla="*/ 5143501 h 5143501"/>
              <a:gd name="connsiteX6" fmla="*/ 0 w 2160000"/>
              <a:gd name="connsiteY6" fmla="*/ 5143501 h 5143501"/>
              <a:gd name="connsiteX7" fmla="*/ 0 w 2160000"/>
              <a:gd name="connsiteY7" fmla="*/ 2856759 h 5143501"/>
              <a:gd name="connsiteX8" fmla="*/ 779274 w 2160000"/>
              <a:gd name="connsiteY8" fmla="*/ 2077485 h 5143501"/>
              <a:gd name="connsiteX9" fmla="*/ 0 w 2160000"/>
              <a:gd name="connsiteY9" fmla="*/ 129821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0000" h="5143501">
                <a:moveTo>
                  <a:pt x="0" y="1425596"/>
                </a:moveTo>
                <a:lnTo>
                  <a:pt x="651889" y="2077485"/>
                </a:lnTo>
                <a:lnTo>
                  <a:pt x="0" y="2729373"/>
                </a:lnTo>
                <a:close/>
                <a:moveTo>
                  <a:pt x="0" y="0"/>
                </a:moveTo>
                <a:lnTo>
                  <a:pt x="2160000" y="0"/>
                </a:lnTo>
                <a:lnTo>
                  <a:pt x="2160000" y="5143501"/>
                </a:lnTo>
                <a:lnTo>
                  <a:pt x="0" y="5143501"/>
                </a:lnTo>
                <a:lnTo>
                  <a:pt x="0" y="2856759"/>
                </a:lnTo>
                <a:lnTo>
                  <a:pt x="779274" y="2077485"/>
                </a:lnTo>
                <a:lnTo>
                  <a:pt x="0" y="129821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그림 개체 틀 13">
            <a:extLst>
              <a:ext uri="{FF2B5EF4-FFF2-40B4-BE49-F238E27FC236}">
                <a16:creationId xmlns:a16="http://schemas.microsoft.com/office/drawing/2014/main" xmlns="" id="{1FA03D3A-E0EA-4B8F-B538-58CE5D4DB322}"/>
              </a:ext>
            </a:extLst>
          </p:cNvPr>
          <p:cNvSpPr>
            <a:spLocks noGrp="1"/>
          </p:cNvSpPr>
          <p:nvPr>
            <p:ph type="pic" idx="12" hasCustomPrompt="1"/>
          </p:nvPr>
        </p:nvSpPr>
        <p:spPr>
          <a:xfrm>
            <a:off x="4734004" y="2131318"/>
            <a:ext cx="2160000" cy="3012182"/>
          </a:xfrm>
          <a:custGeom>
            <a:avLst/>
            <a:gdLst>
              <a:gd name="connsiteX0" fmla="*/ 1563187 w 2160000"/>
              <a:gd name="connsiteY0" fmla="*/ 0 h 3012182"/>
              <a:gd name="connsiteX1" fmla="*/ 2160000 w 2160000"/>
              <a:gd name="connsiteY1" fmla="*/ 0 h 3012182"/>
              <a:gd name="connsiteX2" fmla="*/ 2160000 w 2160000"/>
              <a:gd name="connsiteY2" fmla="*/ 596813 h 3012182"/>
              <a:gd name="connsiteX3" fmla="*/ 0 w 2160000"/>
              <a:gd name="connsiteY3" fmla="*/ 0 h 3012182"/>
              <a:gd name="connsiteX4" fmla="*/ 1435802 w 2160000"/>
              <a:gd name="connsiteY4" fmla="*/ 0 h 3012182"/>
              <a:gd name="connsiteX5" fmla="*/ 2160000 w 2160000"/>
              <a:gd name="connsiteY5" fmla="*/ 724199 h 3012182"/>
              <a:gd name="connsiteX6" fmla="*/ 2160000 w 2160000"/>
              <a:gd name="connsiteY6" fmla="*/ 3012182 h 3012182"/>
              <a:gd name="connsiteX7" fmla="*/ 0 w 2160000"/>
              <a:gd name="connsiteY7" fmla="*/ 3012182 h 301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000" h="3012182">
                <a:moveTo>
                  <a:pt x="1563187" y="0"/>
                </a:moveTo>
                <a:lnTo>
                  <a:pt x="2160000" y="0"/>
                </a:lnTo>
                <a:lnTo>
                  <a:pt x="2160000" y="596813"/>
                </a:lnTo>
                <a:close/>
                <a:moveTo>
                  <a:pt x="0" y="0"/>
                </a:moveTo>
                <a:lnTo>
                  <a:pt x="1435802" y="0"/>
                </a:lnTo>
                <a:lnTo>
                  <a:pt x="2160000" y="724199"/>
                </a:lnTo>
                <a:lnTo>
                  <a:pt x="2160000" y="3012182"/>
                </a:lnTo>
                <a:lnTo>
                  <a:pt x="0" y="301218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2000" y="2131318"/>
            <a:ext cx="1152008" cy="301218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xmlns="" id="{1EBCCB12-3AC7-4A57-8E11-5324E7CB7D04}"/>
              </a:ext>
            </a:extLst>
          </p:cNvPr>
          <p:cNvSpPr>
            <a:spLocks noGrp="1"/>
          </p:cNvSpPr>
          <p:nvPr>
            <p:ph type="pic" idx="14" hasCustomPrompt="1"/>
          </p:nvPr>
        </p:nvSpPr>
        <p:spPr>
          <a:xfrm>
            <a:off x="3492000" y="-1"/>
            <a:ext cx="3393830" cy="2043485"/>
          </a:xfrm>
          <a:custGeom>
            <a:avLst/>
            <a:gdLst>
              <a:gd name="connsiteX0" fmla="*/ 3393830 w 3393830"/>
              <a:gd name="connsiteY0" fmla="*/ 1435011 h 2043485"/>
              <a:gd name="connsiteX1" fmla="*/ 3393830 w 3393830"/>
              <a:gd name="connsiteY1" fmla="*/ 2043485 h 2043485"/>
              <a:gd name="connsiteX2" fmla="*/ 2785356 w 3393830"/>
              <a:gd name="connsiteY2" fmla="*/ 2043485 h 2043485"/>
              <a:gd name="connsiteX3" fmla="*/ 0 w 3393830"/>
              <a:gd name="connsiteY3" fmla="*/ 0 h 2043485"/>
              <a:gd name="connsiteX4" fmla="*/ 3393830 w 3393830"/>
              <a:gd name="connsiteY4" fmla="*/ 0 h 2043485"/>
              <a:gd name="connsiteX5" fmla="*/ 3393830 w 3393830"/>
              <a:gd name="connsiteY5" fmla="*/ 1307626 h 2043485"/>
              <a:gd name="connsiteX6" fmla="*/ 2657971 w 3393830"/>
              <a:gd name="connsiteY6" fmla="*/ 2043485 h 2043485"/>
              <a:gd name="connsiteX7" fmla="*/ 0 w 3393830"/>
              <a:gd name="connsiteY7" fmla="*/ 2043485 h 204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3830" h="2043485">
                <a:moveTo>
                  <a:pt x="3393830" y="1435011"/>
                </a:moveTo>
                <a:lnTo>
                  <a:pt x="3393830" y="2043485"/>
                </a:lnTo>
                <a:lnTo>
                  <a:pt x="2785356" y="2043485"/>
                </a:lnTo>
                <a:close/>
                <a:moveTo>
                  <a:pt x="0" y="0"/>
                </a:moveTo>
                <a:lnTo>
                  <a:pt x="3393830" y="0"/>
                </a:lnTo>
                <a:lnTo>
                  <a:pt x="3393830" y="1307626"/>
                </a:lnTo>
                <a:lnTo>
                  <a:pt x="2657971" y="2043485"/>
                </a:lnTo>
                <a:lnTo>
                  <a:pt x="0" y="204348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58779637"/>
      </p:ext>
    </p:extLst>
  </p:cSld>
  <p:clrMapOvr>
    <a:masterClrMapping/>
  </p:clrMapOvr>
  <p:transition>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xmlns="" id="{6F099B2E-9C61-4C91-AB24-AB7B70E2D2E0}"/>
              </a:ext>
            </a:extLst>
          </p:cNvPr>
          <p:cNvSpPr>
            <a:spLocks noGrp="1"/>
          </p:cNvSpPr>
          <p:nvPr>
            <p:ph type="pic" idx="18" hasCustomPrompt="1"/>
          </p:nvPr>
        </p:nvSpPr>
        <p:spPr>
          <a:xfrm>
            <a:off x="7301328" y="1495130"/>
            <a:ext cx="1840931" cy="3649326"/>
          </a:xfrm>
          <a:custGeom>
            <a:avLst/>
            <a:gdLst>
              <a:gd name="connsiteX0" fmla="*/ 540722 w 1840931"/>
              <a:gd name="connsiteY0" fmla="*/ 1288720 h 3649326"/>
              <a:gd name="connsiteX1" fmla="*/ 1084110 w 1840931"/>
              <a:gd name="connsiteY1" fmla="*/ 1832108 h 3649326"/>
              <a:gd name="connsiteX2" fmla="*/ 548200 w 1840931"/>
              <a:gd name="connsiteY2" fmla="*/ 2368018 h 3649326"/>
              <a:gd name="connsiteX3" fmla="*/ 0 w 1840931"/>
              <a:gd name="connsiteY3" fmla="*/ 1824663 h 3649326"/>
              <a:gd name="connsiteX4" fmla="*/ 1840931 w 1840931"/>
              <a:gd name="connsiteY4" fmla="*/ 0 h 3649326"/>
              <a:gd name="connsiteX5" fmla="*/ 1840931 w 1840931"/>
              <a:gd name="connsiteY5" fmla="*/ 3649326 h 3649326"/>
              <a:gd name="connsiteX6" fmla="*/ 609809 w 1840931"/>
              <a:gd name="connsiteY6" fmla="*/ 2429083 h 3649326"/>
              <a:gd name="connsiteX7" fmla="*/ 1206783 w 1840931"/>
              <a:gd name="connsiteY7" fmla="*/ 1832108 h 3649326"/>
              <a:gd name="connsiteX8" fmla="*/ 602331 w 1840931"/>
              <a:gd name="connsiteY8" fmla="*/ 1227655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931" h="3649326">
                <a:moveTo>
                  <a:pt x="540722" y="1288720"/>
                </a:moveTo>
                <a:lnTo>
                  <a:pt x="1084110" y="1832108"/>
                </a:lnTo>
                <a:lnTo>
                  <a:pt x="548200" y="2368018"/>
                </a:lnTo>
                <a:lnTo>
                  <a:pt x="0" y="1824663"/>
                </a:lnTo>
                <a:close/>
                <a:moveTo>
                  <a:pt x="1840931" y="0"/>
                </a:moveTo>
                <a:lnTo>
                  <a:pt x="1840931" y="3649326"/>
                </a:lnTo>
                <a:lnTo>
                  <a:pt x="609809" y="2429083"/>
                </a:lnTo>
                <a:lnTo>
                  <a:pt x="1206783" y="1832108"/>
                </a:lnTo>
                <a:lnTo>
                  <a:pt x="602331" y="122765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그림 개체 틀 22">
            <a:extLst>
              <a:ext uri="{FF2B5EF4-FFF2-40B4-BE49-F238E27FC236}">
                <a16:creationId xmlns:a16="http://schemas.microsoft.com/office/drawing/2014/main" xmlns="" id="{02450FB2-6A00-42CF-B869-69B7A802C2C5}"/>
              </a:ext>
            </a:extLst>
          </p:cNvPr>
          <p:cNvSpPr>
            <a:spLocks noGrp="1"/>
          </p:cNvSpPr>
          <p:nvPr>
            <p:ph type="pic" idx="19" hasCustomPrompt="1"/>
          </p:nvPr>
        </p:nvSpPr>
        <p:spPr>
          <a:xfrm>
            <a:off x="5476381" y="3386021"/>
            <a:ext cx="3530788" cy="1769004"/>
          </a:xfrm>
          <a:custGeom>
            <a:avLst/>
            <a:gdLst>
              <a:gd name="connsiteX0" fmla="*/ 2368610 w 3530788"/>
              <a:gd name="connsiteY0" fmla="*/ 604337 h 1769004"/>
              <a:gd name="connsiteX1" fmla="*/ 3530788 w 3530788"/>
              <a:gd name="connsiteY1" fmla="*/ 1761052 h 1769004"/>
              <a:gd name="connsiteX2" fmla="*/ 0 w 3530788"/>
              <a:gd name="connsiteY2" fmla="*/ 1769004 h 1769004"/>
              <a:gd name="connsiteX3" fmla="*/ 1159186 w 3530788"/>
              <a:gd name="connsiteY3" fmla="*/ 604826 h 1769004"/>
              <a:gd name="connsiteX4" fmla="*/ 1763653 w 3530788"/>
              <a:gd name="connsiteY4" fmla="*/ 1209294 h 1769004"/>
              <a:gd name="connsiteX5" fmla="*/ 1761418 w 3530788"/>
              <a:gd name="connsiteY5" fmla="*/ 0 h 1769004"/>
              <a:gd name="connsiteX6" fmla="*/ 2307129 w 3530788"/>
              <a:gd name="connsiteY6" fmla="*/ 543145 h 1769004"/>
              <a:gd name="connsiteX7" fmla="*/ 1763653 w 3530788"/>
              <a:gd name="connsiteY7" fmla="*/ 1086621 h 1769004"/>
              <a:gd name="connsiteX8" fmla="*/ 1220390 w 3530788"/>
              <a:gd name="connsiteY8" fmla="*/ 543358 h 176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0788" h="1769004">
                <a:moveTo>
                  <a:pt x="2368610" y="604337"/>
                </a:moveTo>
                <a:lnTo>
                  <a:pt x="3530788" y="1761052"/>
                </a:lnTo>
                <a:lnTo>
                  <a:pt x="0" y="1769004"/>
                </a:lnTo>
                <a:lnTo>
                  <a:pt x="1159186" y="604826"/>
                </a:lnTo>
                <a:lnTo>
                  <a:pt x="1763653" y="1209294"/>
                </a:lnTo>
                <a:close/>
                <a:moveTo>
                  <a:pt x="1761418" y="0"/>
                </a:moveTo>
                <a:lnTo>
                  <a:pt x="2307129" y="543145"/>
                </a:lnTo>
                <a:lnTo>
                  <a:pt x="1763653" y="1086621"/>
                </a:lnTo>
                <a:lnTo>
                  <a:pt x="1220390" y="543358"/>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그림 개체 틀 21">
            <a:extLst>
              <a:ext uri="{FF2B5EF4-FFF2-40B4-BE49-F238E27FC236}">
                <a16:creationId xmlns:a16="http://schemas.microsoft.com/office/drawing/2014/main" xmlns="" id="{818F7804-9A99-482C-9BFA-8B2E895ADDDC}"/>
              </a:ext>
            </a:extLst>
          </p:cNvPr>
          <p:cNvSpPr>
            <a:spLocks noGrp="1"/>
          </p:cNvSpPr>
          <p:nvPr>
            <p:ph type="pic" idx="20" hasCustomPrompt="1"/>
          </p:nvPr>
        </p:nvSpPr>
        <p:spPr>
          <a:xfrm>
            <a:off x="3491431" y="1495130"/>
            <a:ext cx="3681862" cy="3649326"/>
          </a:xfrm>
          <a:custGeom>
            <a:avLst/>
            <a:gdLst>
              <a:gd name="connsiteX0" fmla="*/ 3143876 w 3681862"/>
              <a:gd name="connsiteY0" fmla="*/ 1291431 h 3649326"/>
              <a:gd name="connsiteX1" fmla="*/ 3681862 w 3681862"/>
              <a:gd name="connsiteY1" fmla="*/ 1824663 h 3649326"/>
              <a:gd name="connsiteX2" fmla="*/ 3136398 w 3681862"/>
              <a:gd name="connsiteY2" fmla="*/ 2365307 h 3649326"/>
              <a:gd name="connsiteX3" fmla="*/ 2603199 w 3681862"/>
              <a:gd name="connsiteY3" fmla="*/ 1832108 h 3649326"/>
              <a:gd name="connsiteX4" fmla="*/ 1840931 w 3681862"/>
              <a:gd name="connsiteY4" fmla="*/ 0 h 3649326"/>
              <a:gd name="connsiteX5" fmla="*/ 3082267 w 3681862"/>
              <a:gd name="connsiteY5" fmla="*/ 1230367 h 3649326"/>
              <a:gd name="connsiteX6" fmla="*/ 2480526 w 3681862"/>
              <a:gd name="connsiteY6" fmla="*/ 1832108 h 3649326"/>
              <a:gd name="connsiteX7" fmla="*/ 3074789 w 3681862"/>
              <a:gd name="connsiteY7" fmla="*/ 2426371 h 3649326"/>
              <a:gd name="connsiteX8" fmla="*/ 1840931 w 3681862"/>
              <a:gd name="connsiteY8" fmla="*/ 3649326 h 3649326"/>
              <a:gd name="connsiteX9" fmla="*/ 0 w 3681862"/>
              <a:gd name="connsiteY9" fmla="*/ 1824663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1862" h="3649326">
                <a:moveTo>
                  <a:pt x="3143876" y="1291431"/>
                </a:moveTo>
                <a:lnTo>
                  <a:pt x="3681862" y="1824663"/>
                </a:lnTo>
                <a:lnTo>
                  <a:pt x="3136398" y="2365307"/>
                </a:lnTo>
                <a:lnTo>
                  <a:pt x="2603199" y="1832108"/>
                </a:lnTo>
                <a:close/>
                <a:moveTo>
                  <a:pt x="1840931" y="0"/>
                </a:moveTo>
                <a:lnTo>
                  <a:pt x="3082267" y="1230367"/>
                </a:lnTo>
                <a:lnTo>
                  <a:pt x="2480526" y="1832108"/>
                </a:lnTo>
                <a:lnTo>
                  <a:pt x="3074789" y="2426371"/>
                </a:lnTo>
                <a:lnTo>
                  <a:pt x="1840931" y="3649326"/>
                </a:lnTo>
                <a:lnTo>
                  <a:pt x="0" y="1824663"/>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1" name="그림 개체 틀 20">
            <a:extLst>
              <a:ext uri="{FF2B5EF4-FFF2-40B4-BE49-F238E27FC236}">
                <a16:creationId xmlns:a16="http://schemas.microsoft.com/office/drawing/2014/main" xmlns="" id="{59353D25-D7C0-4FC1-88CF-A55DAFC5690D}"/>
              </a:ext>
            </a:extLst>
          </p:cNvPr>
          <p:cNvSpPr>
            <a:spLocks noGrp="1"/>
          </p:cNvSpPr>
          <p:nvPr>
            <p:ph type="pic" idx="21" hasCustomPrompt="1"/>
          </p:nvPr>
        </p:nvSpPr>
        <p:spPr>
          <a:xfrm>
            <a:off x="5396868" y="-11318"/>
            <a:ext cx="3681862" cy="3267664"/>
          </a:xfrm>
          <a:custGeom>
            <a:avLst/>
            <a:gdLst>
              <a:gd name="connsiteX0" fmla="*/ 1843166 w 3681862"/>
              <a:gd name="connsiteY0" fmla="*/ 2193152 h 3267664"/>
              <a:gd name="connsiteX1" fmla="*/ 2381694 w 3681862"/>
              <a:gd name="connsiteY1" fmla="*/ 2731680 h 3267664"/>
              <a:gd name="connsiteX2" fmla="*/ 1840931 w 3681862"/>
              <a:gd name="connsiteY2" fmla="*/ 3267664 h 3267664"/>
              <a:gd name="connsiteX3" fmla="*/ 1302413 w 3681862"/>
              <a:gd name="connsiteY3" fmla="*/ 2733905 h 3267664"/>
              <a:gd name="connsiteX4" fmla="*/ 1467221 w 3681862"/>
              <a:gd name="connsiteY4" fmla="*/ 0 h 3267664"/>
              <a:gd name="connsiteX5" fmla="*/ 2284092 w 3681862"/>
              <a:gd name="connsiteY5" fmla="*/ 19269 h 3267664"/>
              <a:gd name="connsiteX6" fmla="*/ 3681862 w 3681862"/>
              <a:gd name="connsiteY6" fmla="*/ 1443001 h 3267664"/>
              <a:gd name="connsiteX7" fmla="*/ 2443303 w 3681862"/>
              <a:gd name="connsiteY7" fmla="*/ 2670616 h 3267664"/>
              <a:gd name="connsiteX8" fmla="*/ 1843166 w 3681862"/>
              <a:gd name="connsiteY8" fmla="*/ 2070479 h 3267664"/>
              <a:gd name="connsiteX9" fmla="*/ 1240805 w 3681862"/>
              <a:gd name="connsiteY9" fmla="*/ 2672841 h 3267664"/>
              <a:gd name="connsiteX10" fmla="*/ 0 w 3681862"/>
              <a:gd name="connsiteY10" fmla="*/ 1443001 h 326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81862" h="3267664">
                <a:moveTo>
                  <a:pt x="1843166" y="2193152"/>
                </a:moveTo>
                <a:lnTo>
                  <a:pt x="2381694" y="2731680"/>
                </a:lnTo>
                <a:lnTo>
                  <a:pt x="1840931" y="3267664"/>
                </a:lnTo>
                <a:lnTo>
                  <a:pt x="1302413" y="2733905"/>
                </a:lnTo>
                <a:close/>
                <a:moveTo>
                  <a:pt x="1467221" y="0"/>
                </a:moveTo>
                <a:cubicBezTo>
                  <a:pt x="1832276" y="3773"/>
                  <a:pt x="1919036" y="-406"/>
                  <a:pt x="2284092" y="19269"/>
                </a:cubicBezTo>
                <a:lnTo>
                  <a:pt x="3681862" y="1443001"/>
                </a:lnTo>
                <a:lnTo>
                  <a:pt x="2443303" y="2670616"/>
                </a:lnTo>
                <a:lnTo>
                  <a:pt x="1843166" y="2070479"/>
                </a:lnTo>
                <a:lnTo>
                  <a:pt x="1240805" y="2672841"/>
                </a:lnTo>
                <a:lnTo>
                  <a:pt x="0" y="144300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13711124"/>
      </p:ext>
    </p:extLst>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4" hasCustomPrompt="1"/>
          </p:nvPr>
        </p:nvSpPr>
        <p:spPr>
          <a:xfrm>
            <a:off x="395536"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395536"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1911680"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1911680"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Picture Placeholder 2"/>
          <p:cNvSpPr>
            <a:spLocks noGrp="1"/>
          </p:cNvSpPr>
          <p:nvPr>
            <p:ph type="pic" idx="18" hasCustomPrompt="1"/>
          </p:nvPr>
        </p:nvSpPr>
        <p:spPr>
          <a:xfrm>
            <a:off x="5736054"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9" hasCustomPrompt="1"/>
          </p:nvPr>
        </p:nvSpPr>
        <p:spPr>
          <a:xfrm>
            <a:off x="5736055"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20" hasCustomPrompt="1"/>
          </p:nvPr>
        </p:nvSpPr>
        <p:spPr>
          <a:xfrm>
            <a:off x="7252198"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21" hasCustomPrompt="1"/>
          </p:nvPr>
        </p:nvSpPr>
        <p:spPr>
          <a:xfrm>
            <a:off x="7252198"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3427823" y="1275605"/>
            <a:ext cx="2232248" cy="35283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3833686140"/>
      </p:ext>
    </p:extLst>
  </p:cSld>
  <p:clrMapOvr>
    <a:masterClrMapping/>
  </p:clrMapOvr>
  <p:transition>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264676202"/>
      </p:ext>
    </p:extLst>
  </p:cSld>
  <p:clrMapOvr>
    <a:masterClrMapping/>
  </p:clrMapOvr>
  <p:transition>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transition>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End Slide Layout">
    <p:spTree>
      <p:nvGrpSpPr>
        <p:cNvPr id="1" name=""/>
        <p:cNvGrpSpPr/>
        <p:nvPr/>
      </p:nvGrpSpPr>
      <p:grpSpPr>
        <a:xfrm>
          <a:off x="0" y="0"/>
          <a:ext cx="0" cy="0"/>
          <a:chOff x="0" y="0"/>
          <a:chExt cx="0" cy="0"/>
        </a:xfrm>
      </p:grpSpPr>
      <p:sp>
        <p:nvSpPr>
          <p:cNvPr id="2" name="Rectangle 1"/>
          <p:cNvSpPr/>
          <p:nvPr userDrawn="1"/>
        </p:nvSpPr>
        <p:spPr>
          <a:xfrm>
            <a:off x="2879812" y="0"/>
            <a:ext cx="338437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자유형: 도형 7">
            <a:extLst>
              <a:ext uri="{FF2B5EF4-FFF2-40B4-BE49-F238E27FC236}">
                <a16:creationId xmlns:a16="http://schemas.microsoft.com/office/drawing/2014/main" xmlns="" id="{CAA04F3E-584D-4EE1-AFF5-8F76AF3305B6}"/>
              </a:ext>
            </a:extLst>
          </p:cNvPr>
          <p:cNvSpPr/>
          <p:nvPr userDrawn="1"/>
        </p:nvSpPr>
        <p:spPr>
          <a:xfrm rot="10800000">
            <a:off x="3980607" y="696443"/>
            <a:ext cx="1207699" cy="2499613"/>
          </a:xfrm>
          <a:custGeom>
            <a:avLst/>
            <a:gdLst>
              <a:gd name="connsiteX0" fmla="*/ 1102413 w 1725923"/>
              <a:gd name="connsiteY0" fmla="*/ 1964795 h 3572198"/>
              <a:gd name="connsiteX1" fmla="*/ 619087 w 1725923"/>
              <a:gd name="connsiteY1" fmla="*/ 1964795 h 3572198"/>
              <a:gd name="connsiteX2" fmla="*/ 619087 w 1725923"/>
              <a:gd name="connsiteY2" fmla="*/ 143855 h 3572198"/>
              <a:gd name="connsiteX3" fmla="*/ 619087 w 1725923"/>
              <a:gd name="connsiteY3" fmla="*/ 140749 h 3572198"/>
              <a:gd name="connsiteX4" fmla="*/ 622193 w 1725923"/>
              <a:gd name="connsiteY4" fmla="*/ 140749 h 3572198"/>
              <a:gd name="connsiteX5" fmla="*/ 762942 w 1725923"/>
              <a:gd name="connsiteY5" fmla="*/ 0 h 3572198"/>
              <a:gd name="connsiteX6" fmla="*/ 753417 w 1725923"/>
              <a:gd name="connsiteY6" fmla="*/ 1825378 h 3572198"/>
              <a:gd name="connsiteX7" fmla="*/ 784462 w 1725923"/>
              <a:gd name="connsiteY7" fmla="*/ 1856423 h 3572198"/>
              <a:gd name="connsiteX8" fmla="*/ 815507 w 1725923"/>
              <a:gd name="connsiteY8" fmla="*/ 1825378 h 3572198"/>
              <a:gd name="connsiteX9" fmla="*/ 826256 w 1725923"/>
              <a:gd name="connsiteY9" fmla="*/ 0 h 3572198"/>
              <a:gd name="connsiteX10" fmla="*/ 898897 w 1725923"/>
              <a:gd name="connsiteY10" fmla="*/ 0 h 3572198"/>
              <a:gd name="connsiteX11" fmla="*/ 1102413 w 1725923"/>
              <a:gd name="connsiteY11" fmla="*/ 257962 h 3572198"/>
              <a:gd name="connsiteX12" fmla="*/ 1102413 w 1725923"/>
              <a:gd name="connsiteY12" fmla="*/ 435134 h 3572198"/>
              <a:gd name="connsiteX13" fmla="*/ 974435 w 1725923"/>
              <a:gd name="connsiteY13" fmla="*/ 554280 h 3572198"/>
              <a:gd name="connsiteX14" fmla="*/ 1102413 w 1725923"/>
              <a:gd name="connsiteY14" fmla="*/ 673428 h 3572198"/>
              <a:gd name="connsiteX15" fmla="*/ 1102413 w 1725923"/>
              <a:gd name="connsiteY15" fmla="*/ 802506 h 3572198"/>
              <a:gd name="connsiteX16" fmla="*/ 982216 w 1725923"/>
              <a:gd name="connsiteY16" fmla="*/ 921506 h 3572198"/>
              <a:gd name="connsiteX17" fmla="*/ 1102413 w 1725923"/>
              <a:gd name="connsiteY17" fmla="*/ 1040506 h 3572198"/>
              <a:gd name="connsiteX18" fmla="*/ 1102413 w 1725923"/>
              <a:gd name="connsiteY18" fmla="*/ 1148198 h 3572198"/>
              <a:gd name="connsiteX19" fmla="*/ 1016431 w 1725923"/>
              <a:gd name="connsiteY19" fmla="*/ 1262985 h 3572198"/>
              <a:gd name="connsiteX20" fmla="*/ 1102413 w 1725923"/>
              <a:gd name="connsiteY20" fmla="*/ 1377772 h 3572198"/>
              <a:gd name="connsiteX21" fmla="*/ 1102413 w 1725923"/>
              <a:gd name="connsiteY21" fmla="*/ 1511810 h 3572198"/>
              <a:gd name="connsiteX22" fmla="*/ 926889 w 1725923"/>
              <a:gd name="connsiteY22" fmla="*/ 1668154 h 3572198"/>
              <a:gd name="connsiteX23" fmla="*/ 1102413 w 1725923"/>
              <a:gd name="connsiteY23" fmla="*/ 1824498 h 3572198"/>
              <a:gd name="connsiteX24" fmla="*/ 831837 w 1725923"/>
              <a:gd name="connsiteY24" fmla="*/ 2445070 h 3572198"/>
              <a:gd name="connsiteX25" fmla="*/ 831837 w 1725923"/>
              <a:gd name="connsiteY25" fmla="*/ 2193610 h 3572198"/>
              <a:gd name="connsiteX26" fmla="*/ 579837 w 1725923"/>
              <a:gd name="connsiteY26" fmla="*/ 2193610 h 3572198"/>
              <a:gd name="connsiteX27" fmla="*/ 579837 w 1725923"/>
              <a:gd name="connsiteY27" fmla="*/ 2445070 h 3572198"/>
              <a:gd name="connsiteX28" fmla="*/ 1135469 w 1725923"/>
              <a:gd name="connsiteY28" fmla="*/ 2445070 h 3572198"/>
              <a:gd name="connsiteX29" fmla="*/ 1135469 w 1725923"/>
              <a:gd name="connsiteY29" fmla="*/ 2193610 h 3572198"/>
              <a:gd name="connsiteX30" fmla="*/ 883469 w 1725923"/>
              <a:gd name="connsiteY30" fmla="*/ 2193610 h 3572198"/>
              <a:gd name="connsiteX31" fmla="*/ 883469 w 1725923"/>
              <a:gd name="connsiteY31" fmla="*/ 2445070 h 3572198"/>
              <a:gd name="connsiteX32" fmla="*/ 831837 w 1725923"/>
              <a:gd name="connsiteY32" fmla="*/ 2738767 h 3572198"/>
              <a:gd name="connsiteX33" fmla="*/ 831837 w 1725923"/>
              <a:gd name="connsiteY33" fmla="*/ 2487307 h 3572198"/>
              <a:gd name="connsiteX34" fmla="*/ 579837 w 1725923"/>
              <a:gd name="connsiteY34" fmla="*/ 2487307 h 3572198"/>
              <a:gd name="connsiteX35" fmla="*/ 579837 w 1725923"/>
              <a:gd name="connsiteY35" fmla="*/ 2738767 h 3572198"/>
              <a:gd name="connsiteX36" fmla="*/ 1135469 w 1725923"/>
              <a:gd name="connsiteY36" fmla="*/ 2738767 h 3572198"/>
              <a:gd name="connsiteX37" fmla="*/ 1135469 w 1725923"/>
              <a:gd name="connsiteY37" fmla="*/ 2487307 h 3572198"/>
              <a:gd name="connsiteX38" fmla="*/ 883469 w 1725923"/>
              <a:gd name="connsiteY38" fmla="*/ 2487307 h 3572198"/>
              <a:gd name="connsiteX39" fmla="*/ 883469 w 1725923"/>
              <a:gd name="connsiteY39" fmla="*/ 2738767 h 3572198"/>
              <a:gd name="connsiteX40" fmla="*/ 858795 w 1725923"/>
              <a:gd name="connsiteY40" fmla="*/ 3306895 h 3572198"/>
              <a:gd name="connsiteX41" fmla="*/ 300360 w 1725923"/>
              <a:gd name="connsiteY41" fmla="*/ 2750307 h 3572198"/>
              <a:gd name="connsiteX42" fmla="*/ 302749 w 1725923"/>
              <a:gd name="connsiteY42" fmla="*/ 2750307 h 3572198"/>
              <a:gd name="connsiteX43" fmla="*/ 302749 w 1725923"/>
              <a:gd name="connsiteY43" fmla="*/ 2131254 h 3572198"/>
              <a:gd name="connsiteX44" fmla="*/ 387566 w 1725923"/>
              <a:gd name="connsiteY44" fmla="*/ 2046437 h 3572198"/>
              <a:gd name="connsiteX45" fmla="*/ 547717 w 1725923"/>
              <a:gd name="connsiteY45" fmla="*/ 2046437 h 3572198"/>
              <a:gd name="connsiteX46" fmla="*/ 568126 w 1725923"/>
              <a:gd name="connsiteY46" fmla="*/ 1964796 h 3572198"/>
              <a:gd name="connsiteX47" fmla="*/ 1153373 w 1725923"/>
              <a:gd name="connsiteY47" fmla="*/ 1964796 h 3572198"/>
              <a:gd name="connsiteX48" fmla="*/ 1173782 w 1725923"/>
              <a:gd name="connsiteY48" fmla="*/ 2046437 h 3572198"/>
              <a:gd name="connsiteX49" fmla="*/ 1333932 w 1725923"/>
              <a:gd name="connsiteY49" fmla="*/ 2046437 h 3572198"/>
              <a:gd name="connsiteX50" fmla="*/ 1418749 w 1725923"/>
              <a:gd name="connsiteY50" fmla="*/ 2131254 h 3572198"/>
              <a:gd name="connsiteX51" fmla="*/ 1418749 w 1725923"/>
              <a:gd name="connsiteY51" fmla="*/ 2751832 h 3572198"/>
              <a:gd name="connsiteX52" fmla="*/ 1414832 w 1725923"/>
              <a:gd name="connsiteY52" fmla="*/ 2751832 h 3572198"/>
              <a:gd name="connsiteX53" fmla="*/ 863754 w 1725923"/>
              <a:gd name="connsiteY53" fmla="*/ 3572198 h 3572198"/>
              <a:gd name="connsiteX54" fmla="*/ 862962 w 1725923"/>
              <a:gd name="connsiteY54" fmla="*/ 3572044 h 3572198"/>
              <a:gd name="connsiteX55" fmla="*/ 862170 w 1725923"/>
              <a:gd name="connsiteY55" fmla="*/ 3572198 h 3572198"/>
              <a:gd name="connsiteX56" fmla="*/ 800003 w 1725923"/>
              <a:gd name="connsiteY56" fmla="*/ 3546448 h 3572198"/>
              <a:gd name="connsiteX57" fmla="*/ 796872 w 1725923"/>
              <a:gd name="connsiteY57" fmla="*/ 3541733 h 3572198"/>
              <a:gd name="connsiteX58" fmla="*/ 25750 w 1725923"/>
              <a:gd name="connsiteY58" fmla="*/ 2770611 h 3572198"/>
              <a:gd name="connsiteX59" fmla="*/ 25750 w 1725923"/>
              <a:gd name="connsiteY59" fmla="*/ 2646277 h 3572198"/>
              <a:gd name="connsiteX60" fmla="*/ 150083 w 1725923"/>
              <a:gd name="connsiteY60" fmla="*/ 2646277 h 3572198"/>
              <a:gd name="connsiteX61" fmla="*/ 862962 w 1725923"/>
              <a:gd name="connsiteY61" fmla="*/ 3359155 h 3572198"/>
              <a:gd name="connsiteX62" fmla="*/ 1575840 w 1725923"/>
              <a:gd name="connsiteY62" fmla="*/ 2646277 h 3572198"/>
              <a:gd name="connsiteX63" fmla="*/ 1700173 w 1725923"/>
              <a:gd name="connsiteY63" fmla="*/ 2646277 h 3572198"/>
              <a:gd name="connsiteX64" fmla="*/ 1700173 w 1725923"/>
              <a:gd name="connsiteY64" fmla="*/ 2770611 h 3572198"/>
              <a:gd name="connsiteX65" fmla="*/ 929051 w 1725923"/>
              <a:gd name="connsiteY65" fmla="*/ 3541733 h 3572198"/>
              <a:gd name="connsiteX66" fmla="*/ 925920 w 1725923"/>
              <a:gd name="connsiteY66" fmla="*/ 3546448 h 3572198"/>
              <a:gd name="connsiteX67" fmla="*/ 863754 w 1725923"/>
              <a:gd name="connsiteY67" fmla="*/ 3572198 h 35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25923" h="3572198">
                <a:moveTo>
                  <a:pt x="1102413" y="1964795"/>
                </a:moveTo>
                <a:lnTo>
                  <a:pt x="619087" y="1964795"/>
                </a:lnTo>
                <a:lnTo>
                  <a:pt x="619087" y="143855"/>
                </a:lnTo>
                <a:lnTo>
                  <a:pt x="619087" y="140749"/>
                </a:lnTo>
                <a:lnTo>
                  <a:pt x="622193" y="140749"/>
                </a:lnTo>
                <a:lnTo>
                  <a:pt x="762942" y="0"/>
                </a:lnTo>
                <a:lnTo>
                  <a:pt x="753417" y="1825378"/>
                </a:lnTo>
                <a:cubicBezTo>
                  <a:pt x="753417" y="1842524"/>
                  <a:pt x="767316" y="1856423"/>
                  <a:pt x="784462" y="1856423"/>
                </a:cubicBezTo>
                <a:cubicBezTo>
                  <a:pt x="801608" y="1856423"/>
                  <a:pt x="815507" y="1842524"/>
                  <a:pt x="815507" y="1825378"/>
                </a:cubicBezTo>
                <a:cubicBezTo>
                  <a:pt x="816913" y="1216919"/>
                  <a:pt x="824850" y="608459"/>
                  <a:pt x="826256" y="0"/>
                </a:cubicBezTo>
                <a:lnTo>
                  <a:pt x="898897" y="0"/>
                </a:lnTo>
                <a:lnTo>
                  <a:pt x="1102413" y="257962"/>
                </a:lnTo>
                <a:lnTo>
                  <a:pt x="1102413" y="435134"/>
                </a:lnTo>
                <a:lnTo>
                  <a:pt x="974435" y="554280"/>
                </a:lnTo>
                <a:lnTo>
                  <a:pt x="1102413" y="673428"/>
                </a:lnTo>
                <a:lnTo>
                  <a:pt x="1102413" y="802506"/>
                </a:lnTo>
                <a:lnTo>
                  <a:pt x="982216" y="921506"/>
                </a:lnTo>
                <a:lnTo>
                  <a:pt x="1102413" y="1040506"/>
                </a:lnTo>
                <a:lnTo>
                  <a:pt x="1102413" y="1148198"/>
                </a:lnTo>
                <a:lnTo>
                  <a:pt x="1016431" y="1262985"/>
                </a:lnTo>
                <a:lnTo>
                  <a:pt x="1102413" y="1377772"/>
                </a:lnTo>
                <a:lnTo>
                  <a:pt x="1102413" y="1511810"/>
                </a:lnTo>
                <a:lnTo>
                  <a:pt x="926889" y="1668154"/>
                </a:lnTo>
                <a:lnTo>
                  <a:pt x="1102413" y="1824498"/>
                </a:lnTo>
                <a:close/>
                <a:moveTo>
                  <a:pt x="831837" y="2445070"/>
                </a:moveTo>
                <a:lnTo>
                  <a:pt x="831837" y="2193610"/>
                </a:lnTo>
                <a:lnTo>
                  <a:pt x="579837" y="2193610"/>
                </a:lnTo>
                <a:lnTo>
                  <a:pt x="579837" y="2445070"/>
                </a:lnTo>
                <a:close/>
                <a:moveTo>
                  <a:pt x="1135469" y="2445070"/>
                </a:moveTo>
                <a:lnTo>
                  <a:pt x="1135469" y="2193610"/>
                </a:lnTo>
                <a:lnTo>
                  <a:pt x="883469" y="2193610"/>
                </a:lnTo>
                <a:lnTo>
                  <a:pt x="883469" y="2445070"/>
                </a:lnTo>
                <a:close/>
                <a:moveTo>
                  <a:pt x="831837" y="2738767"/>
                </a:moveTo>
                <a:lnTo>
                  <a:pt x="831837" y="2487307"/>
                </a:lnTo>
                <a:lnTo>
                  <a:pt x="579837" y="2487307"/>
                </a:lnTo>
                <a:lnTo>
                  <a:pt x="579837" y="2738767"/>
                </a:lnTo>
                <a:close/>
                <a:moveTo>
                  <a:pt x="1135469" y="2738767"/>
                </a:moveTo>
                <a:lnTo>
                  <a:pt x="1135469" y="2487307"/>
                </a:lnTo>
                <a:lnTo>
                  <a:pt x="883469" y="2487307"/>
                </a:lnTo>
                <a:lnTo>
                  <a:pt x="883469" y="2738767"/>
                </a:lnTo>
                <a:close/>
                <a:moveTo>
                  <a:pt x="858795" y="3306895"/>
                </a:moveTo>
                <a:lnTo>
                  <a:pt x="300360" y="2750307"/>
                </a:lnTo>
                <a:lnTo>
                  <a:pt x="302749" y="2750307"/>
                </a:lnTo>
                <a:lnTo>
                  <a:pt x="302749" y="2131254"/>
                </a:lnTo>
                <a:cubicBezTo>
                  <a:pt x="302749" y="2084411"/>
                  <a:pt x="340723" y="2046437"/>
                  <a:pt x="387566" y="2046437"/>
                </a:cubicBezTo>
                <a:lnTo>
                  <a:pt x="547717" y="2046437"/>
                </a:lnTo>
                <a:lnTo>
                  <a:pt x="568126" y="1964796"/>
                </a:lnTo>
                <a:lnTo>
                  <a:pt x="1153373" y="1964796"/>
                </a:lnTo>
                <a:lnTo>
                  <a:pt x="1173782" y="2046437"/>
                </a:lnTo>
                <a:lnTo>
                  <a:pt x="1333932" y="2046437"/>
                </a:lnTo>
                <a:cubicBezTo>
                  <a:pt x="1380775" y="2046437"/>
                  <a:pt x="1418749" y="2084411"/>
                  <a:pt x="1418749" y="2131254"/>
                </a:cubicBezTo>
                <a:lnTo>
                  <a:pt x="1418749" y="2751832"/>
                </a:lnTo>
                <a:lnTo>
                  <a:pt x="1414832" y="2751832"/>
                </a:lnTo>
                <a:close/>
                <a:moveTo>
                  <a:pt x="863754" y="3572198"/>
                </a:moveTo>
                <a:lnTo>
                  <a:pt x="862962" y="3572044"/>
                </a:lnTo>
                <a:lnTo>
                  <a:pt x="862170" y="3572198"/>
                </a:lnTo>
                <a:cubicBezTo>
                  <a:pt x="839670" y="3572198"/>
                  <a:pt x="817170" y="3563614"/>
                  <a:pt x="800003" y="3546448"/>
                </a:cubicBezTo>
                <a:lnTo>
                  <a:pt x="796872" y="3541733"/>
                </a:lnTo>
                <a:lnTo>
                  <a:pt x="25750" y="2770611"/>
                </a:lnTo>
                <a:cubicBezTo>
                  <a:pt x="-8584" y="2736277"/>
                  <a:pt x="-8584" y="2680611"/>
                  <a:pt x="25750" y="2646277"/>
                </a:cubicBezTo>
                <a:cubicBezTo>
                  <a:pt x="60083" y="2611944"/>
                  <a:pt x="115750" y="2611944"/>
                  <a:pt x="150083" y="2646277"/>
                </a:cubicBezTo>
                <a:lnTo>
                  <a:pt x="862962" y="3359155"/>
                </a:lnTo>
                <a:lnTo>
                  <a:pt x="1575840" y="2646277"/>
                </a:lnTo>
                <a:cubicBezTo>
                  <a:pt x="1610173" y="2611944"/>
                  <a:pt x="1665840" y="2611944"/>
                  <a:pt x="1700173" y="2646277"/>
                </a:cubicBezTo>
                <a:cubicBezTo>
                  <a:pt x="1734507" y="2680611"/>
                  <a:pt x="1734507" y="2736277"/>
                  <a:pt x="1700173" y="2770611"/>
                </a:cubicBezTo>
                <a:lnTo>
                  <a:pt x="929051" y="3541733"/>
                </a:lnTo>
                <a:lnTo>
                  <a:pt x="925920" y="3546448"/>
                </a:lnTo>
                <a:cubicBezTo>
                  <a:pt x="908753" y="3563614"/>
                  <a:pt x="886253" y="3572198"/>
                  <a:pt x="863754" y="357219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879812" y="3579862"/>
            <a:ext cx="3384376" cy="576063"/>
          </a:xfrm>
          <a:prstGeom prst="rect">
            <a:avLst/>
          </a:prstGeom>
        </p:spPr>
        <p:txBody>
          <a:bodyPr anchor="ctr"/>
          <a:lstStyle>
            <a:lvl1pPr marL="0" indent="0" algn="ctr">
              <a:buNone/>
              <a:defRPr b="0"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879664" y="4155926"/>
            <a:ext cx="3384376"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6" name="Oval 5"/>
          <p:cNvSpPr/>
          <p:nvPr userDrawn="1"/>
        </p:nvSpPr>
        <p:spPr>
          <a:xfrm>
            <a:off x="4087149" y="3287851"/>
            <a:ext cx="1011264" cy="199221"/>
          </a:xfrm>
          <a:prstGeom prst="ellipse">
            <a:avLst/>
          </a:prstGeom>
          <a:solidFill>
            <a:schemeClr val="tx1">
              <a:alpha val="22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15833185"/>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xmlns=""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xmlns=""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xmlns=""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xmlns=""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xmlns=""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xmlns=""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xmlns=""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xmlns=""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xmlns=""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xmlns=""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xmlns=""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xmlns=""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xmlns=""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xmlns=""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xmlns=""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xmlns=""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xmlns=""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xmlns=""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xmlns=""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xmlns=""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xmlns=""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xmlns=""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xmlns=""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xmlns=""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xmlns=""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xmlns=""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xmlns=""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xmlns=""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22477153"/>
      </p:ext>
    </p:extLst>
  </p:cSld>
  <p:clrMapOvr>
    <a:masterClrMapping/>
  </p:clrMapOvr>
  <p:transition>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xmlns=""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xmlns=""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xmlns=""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xmlns=""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xmlns=""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xmlns=""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xmlns=""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xmlns=""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xmlns=""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xmlns=""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xmlns=""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xmlns=""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xmlns=""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xmlns=""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xmlns=""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xmlns=""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xmlns=""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xmlns=""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xmlns=""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xmlns=""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xmlns=""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xmlns=""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xmlns=""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312904482"/>
      </p:ext>
    </p:extLst>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2987824"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10" name="Text Placeholder 9"/>
          <p:cNvSpPr>
            <a:spLocks noGrp="1"/>
          </p:cNvSpPr>
          <p:nvPr>
            <p:ph type="body" sz="quarter" idx="10" hasCustomPrompt="1"/>
          </p:nvPr>
        </p:nvSpPr>
        <p:spPr>
          <a:xfrm>
            <a:off x="467544" y="411510"/>
            <a:ext cx="2303282" cy="1368152"/>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1779662"/>
            <a:ext cx="2303282"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27" name="그룹 26">
            <a:extLst>
              <a:ext uri="{FF2B5EF4-FFF2-40B4-BE49-F238E27FC236}">
                <a16:creationId xmlns:a16="http://schemas.microsoft.com/office/drawing/2014/main" xmlns="" id="{C5AC382A-C3B5-4BE0-B805-8F9094AFD7DC}"/>
              </a:ext>
            </a:extLst>
          </p:cNvPr>
          <p:cNvGrpSpPr/>
          <p:nvPr userDrawn="1"/>
        </p:nvGrpSpPr>
        <p:grpSpPr>
          <a:xfrm>
            <a:off x="0" y="2571749"/>
            <a:ext cx="2984923" cy="2571751"/>
            <a:chOff x="0" y="2571749"/>
            <a:chExt cx="2984923" cy="2571751"/>
          </a:xfrm>
        </p:grpSpPr>
        <p:grpSp>
          <p:nvGrpSpPr>
            <p:cNvPr id="6" name="Group 5"/>
            <p:cNvGrpSpPr/>
            <p:nvPr userDrawn="1"/>
          </p:nvGrpSpPr>
          <p:grpSpPr>
            <a:xfrm>
              <a:off x="0" y="4032469"/>
              <a:ext cx="2984923" cy="1111031"/>
              <a:chOff x="0" y="4032469"/>
              <a:chExt cx="2984923" cy="1111031"/>
            </a:xfrm>
          </p:grpSpPr>
          <p:sp>
            <p:nvSpPr>
              <p:cNvPr id="2" name="Rectangle 1"/>
              <p:cNvSpPr/>
              <p:nvPr userDrawn="1"/>
            </p:nvSpPr>
            <p:spPr>
              <a:xfrm>
                <a:off x="2527176" y="4443958"/>
                <a:ext cx="457200" cy="699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3" name="Oval 2"/>
              <p:cNvSpPr/>
              <p:nvPr userDrawn="1"/>
            </p:nvSpPr>
            <p:spPr>
              <a:xfrm>
                <a:off x="2128455" y="4032469"/>
                <a:ext cx="856468" cy="856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8" name="Rectangle 7"/>
              <p:cNvSpPr/>
              <p:nvPr userDrawn="1"/>
            </p:nvSpPr>
            <p:spPr>
              <a:xfrm>
                <a:off x="0" y="4363963"/>
                <a:ext cx="449249" cy="779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Oval 8"/>
              <p:cNvSpPr/>
              <p:nvPr userDrawn="1"/>
            </p:nvSpPr>
            <p:spPr>
              <a:xfrm>
                <a:off x="0" y="4117025"/>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26" name="자유형: 도형 25">
              <a:extLst>
                <a:ext uri="{FF2B5EF4-FFF2-40B4-BE49-F238E27FC236}">
                  <a16:creationId xmlns:a16="http://schemas.microsoft.com/office/drawing/2014/main" xmlns="" id="{A909D931-338B-4F68-B73A-DDF2CA17DD12}"/>
                </a:ext>
              </a:extLst>
            </p:cNvPr>
            <p:cNvSpPr/>
            <p:nvPr userDrawn="1"/>
          </p:nvSpPr>
          <p:spPr>
            <a:xfrm>
              <a:off x="0" y="3170955"/>
              <a:ext cx="2544134" cy="1972545"/>
            </a:xfrm>
            <a:custGeom>
              <a:avLst/>
              <a:gdLst>
                <a:gd name="connsiteX0" fmla="*/ 1395974 w 2544134"/>
                <a:gd name="connsiteY0" fmla="*/ 0 h 1972545"/>
                <a:gd name="connsiteX1" fmla="*/ 1581175 w 2544134"/>
                <a:gd name="connsiteY1" fmla="*/ 0 h 1972545"/>
                <a:gd name="connsiteX2" fmla="*/ 1629807 w 2544134"/>
                <a:gd name="connsiteY2" fmla="*/ 388693 h 1972545"/>
                <a:gd name="connsiteX3" fmla="*/ 1660266 w 2544134"/>
                <a:gd name="connsiteY3" fmla="*/ 394521 h 1972545"/>
                <a:gd name="connsiteX4" fmla="*/ 1843628 w 2544134"/>
                <a:gd name="connsiteY4" fmla="*/ 524107 h 1972545"/>
                <a:gd name="connsiteX5" fmla="*/ 1859380 w 2544134"/>
                <a:gd name="connsiteY5" fmla="*/ 553128 h 1972545"/>
                <a:gd name="connsiteX6" fmla="*/ 1884339 w 2544134"/>
                <a:gd name="connsiteY6" fmla="*/ 550612 h 1972545"/>
                <a:gd name="connsiteX7" fmla="*/ 2175988 w 2544134"/>
                <a:gd name="connsiteY7" fmla="*/ 743930 h 1972545"/>
                <a:gd name="connsiteX8" fmla="*/ 2180885 w 2544134"/>
                <a:gd name="connsiteY8" fmla="*/ 759703 h 1972545"/>
                <a:gd name="connsiteX9" fmla="*/ 2191569 w 2544134"/>
                <a:gd name="connsiteY9" fmla="*/ 756387 h 1972545"/>
                <a:gd name="connsiteX10" fmla="*/ 2234564 w 2544134"/>
                <a:gd name="connsiteY10" fmla="*/ 752052 h 1972545"/>
                <a:gd name="connsiteX11" fmla="*/ 2443572 w 2544134"/>
                <a:gd name="connsiteY11" fmla="*/ 922399 h 1972545"/>
                <a:gd name="connsiteX12" fmla="*/ 2445282 w 2544134"/>
                <a:gd name="connsiteY12" fmla="*/ 939364 h 1972545"/>
                <a:gd name="connsiteX13" fmla="*/ 2508998 w 2544134"/>
                <a:gd name="connsiteY13" fmla="*/ 945787 h 1972545"/>
                <a:gd name="connsiteX14" fmla="*/ 2544134 w 2544134"/>
                <a:gd name="connsiteY14" fmla="*/ 956223 h 1972545"/>
                <a:gd name="connsiteX15" fmla="*/ 2544134 w 2544134"/>
                <a:gd name="connsiteY15" fmla="*/ 1972545 h 1972545"/>
                <a:gd name="connsiteX16" fmla="*/ 354884 w 2544134"/>
                <a:gd name="connsiteY16" fmla="*/ 1972545 h 1972545"/>
                <a:gd name="connsiteX17" fmla="*/ 342134 w 2544134"/>
                <a:gd name="connsiteY17" fmla="*/ 1965625 h 1972545"/>
                <a:gd name="connsiteX18" fmla="*/ 244050 w 2544134"/>
                <a:gd name="connsiteY18" fmla="*/ 1838062 h 1972545"/>
                <a:gd name="connsiteX19" fmla="*/ 241474 w 2544134"/>
                <a:gd name="connsiteY19" fmla="*/ 1812505 h 1972545"/>
                <a:gd name="connsiteX20" fmla="*/ 236764 w 2544134"/>
                <a:gd name="connsiteY20" fmla="*/ 1816784 h 1972545"/>
                <a:gd name="connsiteX21" fmla="*/ 103253 w 2544134"/>
                <a:gd name="connsiteY21" fmla="*/ 1857566 h 1972545"/>
                <a:gd name="connsiteX22" fmla="*/ 10304 w 2544134"/>
                <a:gd name="connsiteY22" fmla="*/ 1838801 h 1972545"/>
                <a:gd name="connsiteX23" fmla="*/ 0 w 2544134"/>
                <a:gd name="connsiteY23" fmla="*/ 1833208 h 1972545"/>
                <a:gd name="connsiteX24" fmla="*/ 0 w 2544134"/>
                <a:gd name="connsiteY24" fmla="*/ 1404340 h 1972545"/>
                <a:gd name="connsiteX25" fmla="*/ 10304 w 2544134"/>
                <a:gd name="connsiteY25" fmla="*/ 1398747 h 1972545"/>
                <a:gd name="connsiteX26" fmla="*/ 103253 w 2544134"/>
                <a:gd name="connsiteY26" fmla="*/ 1379981 h 1972545"/>
                <a:gd name="connsiteX27" fmla="*/ 151378 w 2544134"/>
                <a:gd name="connsiteY27" fmla="*/ 1384832 h 1972545"/>
                <a:gd name="connsiteX28" fmla="*/ 162402 w 2544134"/>
                <a:gd name="connsiteY28" fmla="*/ 1388255 h 1972545"/>
                <a:gd name="connsiteX29" fmla="*/ 159919 w 2544134"/>
                <a:gd name="connsiteY29" fmla="*/ 1363619 h 1972545"/>
                <a:gd name="connsiteX30" fmla="*/ 522221 w 2544134"/>
                <a:gd name="connsiteY30" fmla="*/ 1001317 h 1972545"/>
                <a:gd name="connsiteX31" fmla="*/ 595237 w 2544134"/>
                <a:gd name="connsiteY31" fmla="*/ 1008678 h 1972545"/>
                <a:gd name="connsiteX32" fmla="*/ 617610 w 2544134"/>
                <a:gd name="connsiteY32" fmla="*/ 1015623 h 1972545"/>
                <a:gd name="connsiteX33" fmla="*/ 630288 w 2544134"/>
                <a:gd name="connsiteY33" fmla="*/ 1000258 h 1972545"/>
                <a:gd name="connsiteX34" fmla="*/ 886474 w 2544134"/>
                <a:gd name="connsiteY34" fmla="*/ 894142 h 1972545"/>
                <a:gd name="connsiteX35" fmla="*/ 896697 w 2544134"/>
                <a:gd name="connsiteY35" fmla="*/ 895173 h 1972545"/>
                <a:gd name="connsiteX36" fmla="*/ 889510 w 2544134"/>
                <a:gd name="connsiteY36" fmla="*/ 872020 h 1972545"/>
                <a:gd name="connsiteX37" fmla="*/ 886474 w 2544134"/>
                <a:gd name="connsiteY37" fmla="*/ 841898 h 1972545"/>
                <a:gd name="connsiteX38" fmla="*/ 1005814 w 2544134"/>
                <a:gd name="connsiteY38" fmla="*/ 695472 h 1972545"/>
                <a:gd name="connsiteX39" fmla="*/ 1011986 w 2544134"/>
                <a:gd name="connsiteY39" fmla="*/ 694850 h 1972545"/>
                <a:gd name="connsiteX40" fmla="*/ 1016112 w 2544134"/>
                <a:gd name="connsiteY40" fmla="*/ 653922 h 1972545"/>
                <a:gd name="connsiteX41" fmla="*/ 1301359 w 2544134"/>
                <a:gd name="connsiteY41" fmla="*/ 421440 h 1972545"/>
                <a:gd name="connsiteX42" fmla="*/ 1342724 w 2544134"/>
                <a:gd name="connsiteY42" fmla="*/ 425610 h 197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44134" h="1972545">
                  <a:moveTo>
                    <a:pt x="1395974" y="0"/>
                  </a:moveTo>
                  <a:lnTo>
                    <a:pt x="1581175" y="0"/>
                  </a:lnTo>
                  <a:lnTo>
                    <a:pt x="1629807" y="388693"/>
                  </a:lnTo>
                  <a:lnTo>
                    <a:pt x="1660266" y="394521"/>
                  </a:lnTo>
                  <a:cubicBezTo>
                    <a:pt x="1736117" y="414036"/>
                    <a:pt x="1800967" y="460961"/>
                    <a:pt x="1843628" y="524107"/>
                  </a:cubicBezTo>
                  <a:lnTo>
                    <a:pt x="1859380" y="553128"/>
                  </a:lnTo>
                  <a:lnTo>
                    <a:pt x="1884339" y="550612"/>
                  </a:lnTo>
                  <a:cubicBezTo>
                    <a:pt x="2015447" y="550612"/>
                    <a:pt x="2127937" y="630325"/>
                    <a:pt x="2175988" y="743930"/>
                  </a:cubicBezTo>
                  <a:lnTo>
                    <a:pt x="2180885" y="759703"/>
                  </a:lnTo>
                  <a:lnTo>
                    <a:pt x="2191569" y="756387"/>
                  </a:lnTo>
                  <a:cubicBezTo>
                    <a:pt x="2205457" y="753545"/>
                    <a:pt x="2219836" y="752052"/>
                    <a:pt x="2234564" y="752052"/>
                  </a:cubicBezTo>
                  <a:cubicBezTo>
                    <a:pt x="2337661" y="752052"/>
                    <a:pt x="2423678" y="825183"/>
                    <a:pt x="2443572" y="922399"/>
                  </a:cubicBezTo>
                  <a:lnTo>
                    <a:pt x="2445282" y="939364"/>
                  </a:lnTo>
                  <a:lnTo>
                    <a:pt x="2508998" y="945787"/>
                  </a:lnTo>
                  <a:lnTo>
                    <a:pt x="2544134" y="956223"/>
                  </a:lnTo>
                  <a:lnTo>
                    <a:pt x="2544134" y="1972545"/>
                  </a:lnTo>
                  <a:lnTo>
                    <a:pt x="354884" y="1972545"/>
                  </a:lnTo>
                  <a:lnTo>
                    <a:pt x="342134" y="1965625"/>
                  </a:lnTo>
                  <a:cubicBezTo>
                    <a:pt x="295511" y="1934418"/>
                    <a:pt x="255183" y="1892469"/>
                    <a:pt x="244050" y="1838062"/>
                  </a:cubicBezTo>
                  <a:lnTo>
                    <a:pt x="241474" y="1812505"/>
                  </a:lnTo>
                  <a:lnTo>
                    <a:pt x="236764" y="1816784"/>
                  </a:lnTo>
                  <a:cubicBezTo>
                    <a:pt x="198653" y="1842531"/>
                    <a:pt x="152709" y="1857566"/>
                    <a:pt x="103253" y="1857566"/>
                  </a:cubicBezTo>
                  <a:cubicBezTo>
                    <a:pt x="70283" y="1857566"/>
                    <a:pt x="38873" y="1850884"/>
                    <a:pt x="10304" y="1838801"/>
                  </a:cubicBezTo>
                  <a:lnTo>
                    <a:pt x="0" y="1833208"/>
                  </a:lnTo>
                  <a:lnTo>
                    <a:pt x="0" y="1404340"/>
                  </a:lnTo>
                  <a:lnTo>
                    <a:pt x="10304" y="1398747"/>
                  </a:lnTo>
                  <a:cubicBezTo>
                    <a:pt x="38873" y="1386663"/>
                    <a:pt x="70283" y="1379981"/>
                    <a:pt x="103253" y="1379981"/>
                  </a:cubicBezTo>
                  <a:cubicBezTo>
                    <a:pt x="119738" y="1379981"/>
                    <a:pt x="135833" y="1381652"/>
                    <a:pt x="151378" y="1384832"/>
                  </a:cubicBezTo>
                  <a:lnTo>
                    <a:pt x="162402" y="1388255"/>
                  </a:lnTo>
                  <a:lnTo>
                    <a:pt x="159919" y="1363619"/>
                  </a:lnTo>
                  <a:cubicBezTo>
                    <a:pt x="159919" y="1163525"/>
                    <a:pt x="322127" y="1001317"/>
                    <a:pt x="522221" y="1001317"/>
                  </a:cubicBezTo>
                  <a:cubicBezTo>
                    <a:pt x="547233" y="1001317"/>
                    <a:pt x="571652" y="1003852"/>
                    <a:pt x="595237" y="1008678"/>
                  </a:cubicBezTo>
                  <a:lnTo>
                    <a:pt x="617610" y="1015623"/>
                  </a:lnTo>
                  <a:lnTo>
                    <a:pt x="630288" y="1000258"/>
                  </a:lnTo>
                  <a:cubicBezTo>
                    <a:pt x="695852" y="934694"/>
                    <a:pt x="786427" y="894142"/>
                    <a:pt x="886474" y="894142"/>
                  </a:cubicBezTo>
                  <a:lnTo>
                    <a:pt x="896697" y="895173"/>
                  </a:lnTo>
                  <a:lnTo>
                    <a:pt x="889510" y="872020"/>
                  </a:lnTo>
                  <a:cubicBezTo>
                    <a:pt x="887519" y="862290"/>
                    <a:pt x="886474" y="852216"/>
                    <a:pt x="886474" y="841898"/>
                  </a:cubicBezTo>
                  <a:cubicBezTo>
                    <a:pt x="886474" y="769671"/>
                    <a:pt x="937707" y="709409"/>
                    <a:pt x="1005814" y="695472"/>
                  </a:cubicBezTo>
                  <a:lnTo>
                    <a:pt x="1011986" y="694850"/>
                  </a:lnTo>
                  <a:lnTo>
                    <a:pt x="1016112" y="653922"/>
                  </a:lnTo>
                  <a:cubicBezTo>
                    <a:pt x="1043262" y="521245"/>
                    <a:pt x="1160655" y="421440"/>
                    <a:pt x="1301359" y="421440"/>
                  </a:cubicBezTo>
                  <a:lnTo>
                    <a:pt x="1342724" y="425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15" name="그룹 14">
              <a:extLst>
                <a:ext uri="{FF2B5EF4-FFF2-40B4-BE49-F238E27FC236}">
                  <a16:creationId xmlns:a16="http://schemas.microsoft.com/office/drawing/2014/main" xmlns="" id="{835AEBDB-6E77-465B-802B-2411CB9307EC}"/>
                </a:ext>
              </a:extLst>
            </p:cNvPr>
            <p:cNvGrpSpPr/>
            <p:nvPr userDrawn="1"/>
          </p:nvGrpSpPr>
          <p:grpSpPr>
            <a:xfrm>
              <a:off x="1278074" y="2571749"/>
              <a:ext cx="413353" cy="794587"/>
              <a:chOff x="5304862" y="-789923"/>
              <a:chExt cx="645890" cy="1241591"/>
            </a:xfrm>
          </p:grpSpPr>
          <p:grpSp>
            <p:nvGrpSpPr>
              <p:cNvPr id="16" name="그룹 15">
                <a:extLst>
                  <a:ext uri="{FF2B5EF4-FFF2-40B4-BE49-F238E27FC236}">
                    <a16:creationId xmlns:a16="http://schemas.microsoft.com/office/drawing/2014/main" xmlns="" id="{5E76A47E-F7A7-4DA1-9B8C-D7B1A60D5D71}"/>
                  </a:ext>
                </a:extLst>
              </p:cNvPr>
              <p:cNvGrpSpPr/>
              <p:nvPr userDrawn="1"/>
            </p:nvGrpSpPr>
            <p:grpSpPr>
              <a:xfrm>
                <a:off x="5377232" y="-789923"/>
                <a:ext cx="495969" cy="1052585"/>
                <a:chOff x="5868144" y="-857099"/>
                <a:chExt cx="495969" cy="1052585"/>
              </a:xfrm>
            </p:grpSpPr>
            <p:sp>
              <p:nvSpPr>
                <p:cNvPr id="21" name="이등변 삼각형 49">
                  <a:extLst>
                    <a:ext uri="{FF2B5EF4-FFF2-40B4-BE49-F238E27FC236}">
                      <a16:creationId xmlns:a16="http://schemas.microsoft.com/office/drawing/2014/main" xmlns="" id="{67190486-51A1-4AB6-8B4F-B570F9832336}"/>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자유형: 도형 21">
                  <a:extLst>
                    <a:ext uri="{FF2B5EF4-FFF2-40B4-BE49-F238E27FC236}">
                      <a16:creationId xmlns:a16="http://schemas.microsoft.com/office/drawing/2014/main" xmlns="" id="{56F15390-B3DB-4D76-834D-291CE0D12AD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도형 22">
                  <a:extLst>
                    <a:ext uri="{FF2B5EF4-FFF2-40B4-BE49-F238E27FC236}">
                      <a16:creationId xmlns:a16="http://schemas.microsoft.com/office/drawing/2014/main" xmlns="" id="{3BA87288-70D8-4753-8DAA-8CA1C332EF6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타원 16">
                <a:extLst>
                  <a:ext uri="{FF2B5EF4-FFF2-40B4-BE49-F238E27FC236}">
                    <a16:creationId xmlns:a16="http://schemas.microsoft.com/office/drawing/2014/main" xmlns="" id="{AD475AD4-CA04-4B61-9BB4-408BA6A11E0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xmlns="" id="{1B106404-A3F8-4193-8435-FA430BEB5473}"/>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도형 18">
                <a:extLst>
                  <a:ext uri="{FF2B5EF4-FFF2-40B4-BE49-F238E27FC236}">
                    <a16:creationId xmlns:a16="http://schemas.microsoft.com/office/drawing/2014/main" xmlns="" id="{9408417A-6F35-4CB8-93DD-4FB5074FE702}"/>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자유형: 도형 19">
                <a:extLst>
                  <a:ext uri="{FF2B5EF4-FFF2-40B4-BE49-F238E27FC236}">
                    <a16:creationId xmlns:a16="http://schemas.microsoft.com/office/drawing/2014/main" xmlns="" id="{3058858D-8ACE-40F2-B778-D2BFBF4553F3}"/>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2" name="Frame 11"/>
          <p:cNvSpPr/>
          <p:nvPr userDrawn="1"/>
        </p:nvSpPr>
        <p:spPr>
          <a:xfrm>
            <a:off x="251520" y="339502"/>
            <a:ext cx="8640960" cy="4464496"/>
          </a:xfrm>
          <a:prstGeom prst="frame">
            <a:avLst>
              <a:gd name="adj1" fmla="val 123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2340375642"/>
      </p:ext>
    </p:extLst>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xmlns=""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xmlns=""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xmlns=""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xmlns=""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xmlns=""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xmlns=""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xmlns=""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xmlns=""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xmlns=""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xmlns=""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xmlns=""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xmlns=""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xmlns=""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xmlns=""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xmlns=""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xmlns=""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xmlns=""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xmlns=""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xmlns=""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xmlns=""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xmlns=""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xmlns=""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xmlns=""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xmlns=""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xmlns=""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xmlns=""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xmlns=""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xmlns=""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xmlns=""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13605354"/>
      </p:ext>
    </p:extLst>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3707904" y="1203090"/>
            <a:ext cx="1710999" cy="3600908"/>
            <a:chOff x="3797105" y="1404992"/>
            <a:chExt cx="1548895" cy="3471014"/>
          </a:xfrm>
        </p:grpSpPr>
        <p:sp>
          <p:nvSpPr>
            <p:cNvPr id="9" name="Rectangle 8"/>
            <p:cNvSpPr/>
            <p:nvPr userDrawn="1"/>
          </p:nvSpPr>
          <p:spPr>
            <a:xfrm>
              <a:off x="3797105" y="1909048"/>
              <a:ext cx="1548000" cy="24629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Isosceles Triangle 11"/>
            <p:cNvSpPr/>
            <p:nvPr userDrawn="1"/>
          </p:nvSpPr>
          <p:spPr>
            <a:xfrm>
              <a:off x="3797105" y="1404992"/>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Isosceles Triangle 13"/>
            <p:cNvSpPr/>
            <p:nvPr userDrawn="1"/>
          </p:nvSpPr>
          <p:spPr>
            <a:xfrm rot="10800000">
              <a:off x="3798000" y="4371950"/>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8" name="Picture Placeholder 2"/>
          <p:cNvSpPr>
            <a:spLocks noGrp="1"/>
          </p:cNvSpPr>
          <p:nvPr>
            <p:ph type="pic" idx="1" hasCustomPrompt="1"/>
          </p:nvPr>
        </p:nvSpPr>
        <p:spPr>
          <a:xfrm>
            <a:off x="3787227" y="1312181"/>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2" hasCustomPrompt="1"/>
          </p:nvPr>
        </p:nvSpPr>
        <p:spPr>
          <a:xfrm>
            <a:off x="2059035"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330843"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14" hasCustomPrompt="1"/>
          </p:nvPr>
        </p:nvSpPr>
        <p:spPr>
          <a:xfrm>
            <a:off x="7243611"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2"/>
          <p:cNvSpPr>
            <a:spLocks noGrp="1"/>
          </p:cNvSpPr>
          <p:nvPr>
            <p:ph type="pic" idx="15" hasCustomPrompt="1"/>
          </p:nvPr>
        </p:nvSpPr>
        <p:spPr>
          <a:xfrm>
            <a:off x="5515419"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19330898"/>
      </p:ext>
    </p:extLst>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3507854"/>
            <a:ext cx="9144000" cy="16356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52329577"/>
      </p:ext>
    </p:extLst>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09192711"/>
      </p:ext>
    </p:extLst>
  </p:cSld>
  <p:clrMapOvr>
    <a:masterClrMapping/>
  </p:clrMapOvr>
  <p:transition>
    <p:wip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ransition>
    <p:wipe/>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66" r:id="rId8"/>
    <p:sldLayoutId id="2147483667" r:id="rId9"/>
    <p:sldLayoutId id="2147483668" r:id="rId10"/>
    <p:sldLayoutId id="2147483669" r:id="rId11"/>
    <p:sldLayoutId id="2147483670" r:id="rId12"/>
    <p:sldLayoutId id="2147483671" r:id="rId13"/>
    <p:sldLayoutId id="2147483665" r:id="rId14"/>
    <p:sldLayoutId id="2147483672" r:id="rId15"/>
    <p:sldLayoutId id="2147483656" r:id="rId16"/>
    <p:sldLayoutId id="2147483673" r:id="rId17"/>
  </p:sldLayoutIdLst>
  <p:transition>
    <p:wipe/>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ransition>
    <p:wipe/>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8.gif"/></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gif"/><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image" Target="../media/image5.gif"/><Relationship Id="rId1" Type="http://schemas.openxmlformats.org/officeDocument/2006/relationships/slideLayout" Target="../slideLayouts/slideLayout7.xml"/><Relationship Id="rId4" Type="http://schemas.openxmlformats.org/officeDocument/2006/relationships/image" Target="../media/image7.jfif"/></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gif"/><Relationship Id="rId1" Type="http://schemas.openxmlformats.org/officeDocument/2006/relationships/slideLayout" Target="../slideLayouts/slideLayout4.xml"/><Relationship Id="rId5" Type="http://schemas.openxmlformats.org/officeDocument/2006/relationships/image" Target="../media/image34.gif"/><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8.gif"/><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536" y="0"/>
            <a:ext cx="1512168" cy="1347613"/>
          </a:xfrm>
          <a:prstGeom prst="rect">
            <a:avLst/>
          </a:prstGeom>
        </p:spPr>
      </p:pic>
      <p:sp>
        <p:nvSpPr>
          <p:cNvPr id="3" name="Text Placeholder 2"/>
          <p:cNvSpPr>
            <a:spLocks noGrp="1"/>
          </p:cNvSpPr>
          <p:nvPr>
            <p:ph type="body" sz="quarter" idx="10"/>
          </p:nvPr>
        </p:nvSpPr>
        <p:spPr/>
        <p:txBody>
          <a:bodyPr/>
          <a:lstStyle/>
          <a:p>
            <a:pPr>
              <a:lnSpc>
                <a:spcPct val="100000"/>
              </a:lnSpc>
            </a:pPr>
            <a:r>
              <a:rPr lang="en-US" altLang="ko-KR" dirty="0" err="1">
                <a:ea typeface="맑은 고딕" pitchFamily="50" charset="-127"/>
              </a:rPr>
              <a:t>Cơ</a:t>
            </a:r>
            <a:r>
              <a:rPr lang="en-US" altLang="ko-KR" dirty="0">
                <a:ea typeface="맑은 고딕" pitchFamily="50" charset="-127"/>
              </a:rPr>
              <a:t> </a:t>
            </a:r>
            <a:r>
              <a:rPr lang="en-US" altLang="ko-KR" dirty="0" err="1">
                <a:ea typeface="맑은 고딕" pitchFamily="50" charset="-127"/>
              </a:rPr>
              <a:t>sở</a:t>
            </a:r>
            <a:r>
              <a:rPr lang="en-US" altLang="ko-KR" dirty="0">
                <a:ea typeface="맑은 고딕" pitchFamily="50" charset="-127"/>
              </a:rPr>
              <a:t> an </a:t>
            </a:r>
            <a:r>
              <a:rPr lang="en-US" altLang="ko-KR" dirty="0" err="1">
                <a:ea typeface="맑은 고딕" pitchFamily="50" charset="-127"/>
              </a:rPr>
              <a:t>toàn</a:t>
            </a:r>
            <a:r>
              <a:rPr lang="en-US" altLang="ko-KR" dirty="0">
                <a:ea typeface="맑은 고딕" pitchFamily="50" charset="-127"/>
              </a:rPr>
              <a:t> </a:t>
            </a:r>
            <a:r>
              <a:rPr lang="en-US" altLang="ko-KR" dirty="0" err="1">
                <a:ea typeface="맑은 고딕" pitchFamily="50" charset="-127"/>
              </a:rPr>
              <a:t>thông</a:t>
            </a:r>
            <a:r>
              <a:rPr lang="en-US" altLang="ko-KR" dirty="0">
                <a:ea typeface="맑은 고딕" pitchFamily="50" charset="-127"/>
              </a:rPr>
              <a:t> tin</a:t>
            </a:r>
            <a:endParaRPr lang="en-US" altLang="ko-KR" dirty="0"/>
          </a:p>
        </p:txBody>
      </p:sp>
      <p:sp>
        <p:nvSpPr>
          <p:cNvPr id="4" name="Text Placeholder 3"/>
          <p:cNvSpPr>
            <a:spLocks noGrp="1"/>
          </p:cNvSpPr>
          <p:nvPr>
            <p:ph type="body" sz="quarter" idx="11"/>
          </p:nvPr>
        </p:nvSpPr>
        <p:spPr/>
        <p:txBody>
          <a:bodyPr/>
          <a:lstStyle/>
          <a:p>
            <a:pPr>
              <a:spcBef>
                <a:spcPts val="0"/>
              </a:spcBef>
              <a:defRPr/>
            </a:pPr>
            <a:r>
              <a:rPr lang="en-US" altLang="ko-KR" b="1" dirty="0" err="1"/>
              <a:t>Thầy</a:t>
            </a:r>
            <a:r>
              <a:rPr lang="en-US" altLang="ko-KR" b="1" dirty="0"/>
              <a:t> </a:t>
            </a:r>
            <a:r>
              <a:rPr lang="en-US" altLang="ko-KR" b="1" dirty="0" err="1"/>
              <a:t>Hoàng</a:t>
            </a:r>
            <a:r>
              <a:rPr lang="en-US" altLang="ko-KR" b="1" dirty="0"/>
              <a:t> </a:t>
            </a:r>
            <a:r>
              <a:rPr lang="en-US" altLang="ko-KR" b="1" dirty="0" err="1"/>
              <a:t>Xuân</a:t>
            </a:r>
            <a:r>
              <a:rPr lang="en-US" altLang="ko-KR" b="1" dirty="0"/>
              <a:t> </a:t>
            </a:r>
            <a:r>
              <a:rPr lang="en-US" altLang="ko-KR" b="1" dirty="0" err="1"/>
              <a:t>Dậu</a:t>
            </a:r>
            <a:endParaRPr lang="en-US" altLang="ko-KR" dirty="0"/>
          </a:p>
        </p:txBody>
      </p:sp>
      <p:sp>
        <p:nvSpPr>
          <p:cNvPr id="8" name="Text Placeholder 1"/>
          <p:cNvSpPr txBox="1">
            <a:spLocks/>
          </p:cNvSpPr>
          <p:nvPr/>
        </p:nvSpPr>
        <p:spPr>
          <a:xfrm>
            <a:off x="899592" y="385774"/>
            <a:ext cx="5018916" cy="576064"/>
          </a:xfrm>
          <a:prstGeom prst="rect">
            <a:avLst/>
          </a:prstGeom>
        </p:spPr>
        <p:txBody>
          <a:bodyPr anchor="ctr"/>
          <a:lstStyle>
            <a:lvl1pPr marL="0" indent="0" algn="l" defTabSz="914400" rtl="0" eaLnBrk="1" latinLnBrk="1" hangingPunct="1">
              <a:lnSpc>
                <a:spcPct val="80000"/>
              </a:lnSpc>
              <a:spcBef>
                <a:spcPct val="20000"/>
              </a:spcBef>
              <a:buFont typeface="Arial" pitchFamily="34" charset="0"/>
              <a:buNone/>
              <a:defRPr sz="3600" b="1"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i="1" dirty="0"/>
              <a:t>Giao </a:t>
            </a:r>
            <a:r>
              <a:rPr lang="en-US" altLang="ko-KR" sz="2800" i="1" dirty="0" err="1"/>
              <a:t>thức</a:t>
            </a:r>
            <a:r>
              <a:rPr lang="en-US" altLang="ko-KR" sz="2800" i="1" dirty="0"/>
              <a:t> </a:t>
            </a:r>
            <a:r>
              <a:rPr lang="en-US" altLang="ko-KR" sz="2800" i="1" dirty="0" err="1"/>
              <a:t>bảo</a:t>
            </a:r>
            <a:r>
              <a:rPr lang="en-US" altLang="ko-KR" sz="2800" i="1" dirty="0"/>
              <a:t> </a:t>
            </a:r>
            <a:r>
              <a:rPr lang="en-US" altLang="ko-KR" sz="2800" i="1" dirty="0" err="1"/>
              <a:t>mật</a:t>
            </a:r>
            <a:r>
              <a:rPr lang="en-US" altLang="ko-KR" sz="2800" i="1" dirty="0"/>
              <a:t> SSL/TLS</a:t>
            </a:r>
            <a:endParaRPr lang="ko-KR" altLang="en-US" sz="2800" i="1" dirty="0"/>
          </a:p>
        </p:txBody>
      </p:sp>
      <p:sp>
        <p:nvSpPr>
          <p:cNvPr id="9" name="Text Placeholder 2"/>
          <p:cNvSpPr txBox="1">
            <a:spLocks/>
          </p:cNvSpPr>
          <p:nvPr/>
        </p:nvSpPr>
        <p:spPr>
          <a:xfrm>
            <a:off x="251520" y="195486"/>
            <a:ext cx="5018916" cy="288032"/>
          </a:xfrm>
          <a:prstGeom prst="rect">
            <a:avLst/>
          </a:prstGeom>
        </p:spPr>
        <p:txBody>
          <a:bodyPr anchor="ctr"/>
          <a:lstStyle>
            <a:lvl1pPr marL="0" indent="0" algn="l" defTabSz="914400" rtl="0" eaLnBrk="1" latinLnBrk="1" hangingPunct="1">
              <a:spcBef>
                <a:spcPct val="20000"/>
              </a:spcBef>
              <a:buFont typeface="Arial" pitchFamily="34" charset="0"/>
              <a:buNone/>
              <a:defRPr sz="1400" b="0" kern="1200" baseline="0">
                <a:solidFill>
                  <a:schemeClr val="tx1">
                    <a:lumMod val="75000"/>
                    <a:lumOff val="25000"/>
                  </a:schemeClr>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ko-KR" sz="1600" i="1" u="sng" dirty="0"/>
          </a:p>
        </p:txBody>
      </p:sp>
    </p:spTree>
    <p:extLst>
      <p:ext uri="{BB962C8B-B14F-4D97-AF65-F5344CB8AC3E}">
        <p14:creationId xmlns:p14="http://schemas.microsoft.com/office/powerpoint/2010/main" val="2971841378"/>
      </p:ext>
    </p:extLst>
  </p:cSld>
  <p:clrMapOvr>
    <a:masterClrMapping/>
  </p:clrMapOvr>
  <p:transition>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82777"/>
            <a:ext cx="9144000" cy="576064"/>
          </a:xfrm>
        </p:spPr>
        <p:txBody>
          <a:bodyPr/>
          <a:lstStyle/>
          <a:p>
            <a:r>
              <a:rPr lang="en-US" altLang="ko-KR" dirty="0" err="1"/>
              <a:t>Kiến</a:t>
            </a:r>
            <a:r>
              <a:rPr lang="en-US" altLang="ko-KR" dirty="0"/>
              <a:t> </a:t>
            </a:r>
            <a:r>
              <a:rPr lang="en-US" altLang="ko-KR" dirty="0" err="1"/>
              <a:t>trúc</a:t>
            </a:r>
            <a:r>
              <a:rPr lang="en-US" altLang="ko-KR" dirty="0"/>
              <a:t> SSL</a:t>
            </a:r>
            <a:endParaRPr lang="ko-KR" altLang="en-US" dirty="0"/>
          </a:p>
        </p:txBody>
      </p:sp>
      <p:sp>
        <p:nvSpPr>
          <p:cNvPr id="3" name="Hình chữ nhật 2">
            <a:extLst>
              <a:ext uri="{FF2B5EF4-FFF2-40B4-BE49-F238E27FC236}">
                <a16:creationId xmlns:a16="http://schemas.microsoft.com/office/drawing/2014/main" xmlns="" id="{8B2A07E1-4512-458F-BF51-A07073E824B1}"/>
              </a:ext>
            </a:extLst>
          </p:cNvPr>
          <p:cNvSpPr/>
          <p:nvPr/>
        </p:nvSpPr>
        <p:spPr>
          <a:xfrm>
            <a:off x="251520" y="915566"/>
            <a:ext cx="2376264" cy="3384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1400">
              <a:solidFill>
                <a:schemeClr val="tx1"/>
              </a:solidFill>
            </a:endParaRPr>
          </a:p>
        </p:txBody>
      </p:sp>
      <p:sp>
        <p:nvSpPr>
          <p:cNvPr id="5" name="Hình chữ nhật: Góc Tròn 4">
            <a:extLst>
              <a:ext uri="{FF2B5EF4-FFF2-40B4-BE49-F238E27FC236}">
                <a16:creationId xmlns:a16="http://schemas.microsoft.com/office/drawing/2014/main" xmlns="" id="{D6B66A0D-614B-4EE9-B6D1-BC2D992E2D4E}"/>
              </a:ext>
            </a:extLst>
          </p:cNvPr>
          <p:cNvSpPr/>
          <p:nvPr/>
        </p:nvSpPr>
        <p:spPr>
          <a:xfrm>
            <a:off x="323528" y="1347614"/>
            <a:ext cx="2232248" cy="1080120"/>
          </a:xfrm>
          <a:prstGeom prst="roundRect">
            <a:avLst/>
          </a:prstGeom>
          <a:solidFill>
            <a:srgbClr val="A66B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1400" dirty="0">
              <a:solidFill>
                <a:schemeClr val="tx1"/>
              </a:solidFill>
            </a:endParaRPr>
          </a:p>
        </p:txBody>
      </p:sp>
      <p:sp>
        <p:nvSpPr>
          <p:cNvPr id="19" name="Hình chữ nhật: Góc Tròn 18">
            <a:extLst>
              <a:ext uri="{FF2B5EF4-FFF2-40B4-BE49-F238E27FC236}">
                <a16:creationId xmlns:a16="http://schemas.microsoft.com/office/drawing/2014/main" xmlns="" id="{EA4A90AD-2EEB-48B0-8009-A1A72169EA17}"/>
              </a:ext>
            </a:extLst>
          </p:cNvPr>
          <p:cNvSpPr/>
          <p:nvPr/>
        </p:nvSpPr>
        <p:spPr>
          <a:xfrm>
            <a:off x="323528" y="2499742"/>
            <a:ext cx="2232248" cy="1080120"/>
          </a:xfrm>
          <a:prstGeom prst="roundRect">
            <a:avLst/>
          </a:prstGeom>
          <a:solidFill>
            <a:srgbClr val="FE02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1400" dirty="0">
              <a:solidFill>
                <a:schemeClr val="tx1"/>
              </a:solidFill>
            </a:endParaRPr>
          </a:p>
        </p:txBody>
      </p:sp>
      <p:sp>
        <p:nvSpPr>
          <p:cNvPr id="7" name="Hình chữ nhật 6">
            <a:extLst>
              <a:ext uri="{FF2B5EF4-FFF2-40B4-BE49-F238E27FC236}">
                <a16:creationId xmlns:a16="http://schemas.microsoft.com/office/drawing/2014/main" xmlns="" id="{4B3639EE-EE85-4A7B-940F-97A0078D1470}"/>
              </a:ext>
            </a:extLst>
          </p:cNvPr>
          <p:cNvSpPr/>
          <p:nvPr/>
        </p:nvSpPr>
        <p:spPr>
          <a:xfrm>
            <a:off x="323528" y="987574"/>
            <a:ext cx="2232248" cy="288032"/>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err="1">
                <a:solidFill>
                  <a:schemeClr val="tx1"/>
                </a:solidFill>
              </a:rPr>
              <a:t>Tầng</a:t>
            </a:r>
            <a:r>
              <a:rPr lang="en-US" sz="1400" dirty="0">
                <a:solidFill>
                  <a:schemeClr val="tx1"/>
                </a:solidFill>
              </a:rPr>
              <a:t> </a:t>
            </a:r>
            <a:r>
              <a:rPr lang="en-US" sz="1400" dirty="0" err="1">
                <a:solidFill>
                  <a:schemeClr val="tx1"/>
                </a:solidFill>
              </a:rPr>
              <a:t>ứng</a:t>
            </a:r>
            <a:r>
              <a:rPr lang="en-US" sz="1400" dirty="0">
                <a:solidFill>
                  <a:schemeClr val="tx1"/>
                </a:solidFill>
              </a:rPr>
              <a:t> </a:t>
            </a:r>
            <a:r>
              <a:rPr lang="en-US" sz="1400" dirty="0" err="1">
                <a:solidFill>
                  <a:schemeClr val="tx1"/>
                </a:solidFill>
              </a:rPr>
              <a:t>dụng</a:t>
            </a:r>
            <a:endParaRPr lang="vi-VN" sz="1400" dirty="0">
              <a:solidFill>
                <a:schemeClr val="tx1"/>
              </a:solidFill>
            </a:endParaRPr>
          </a:p>
        </p:txBody>
      </p:sp>
      <p:sp>
        <p:nvSpPr>
          <p:cNvPr id="22" name="Hình chữ nhật 21">
            <a:extLst>
              <a:ext uri="{FF2B5EF4-FFF2-40B4-BE49-F238E27FC236}">
                <a16:creationId xmlns:a16="http://schemas.microsoft.com/office/drawing/2014/main" xmlns="" id="{161B50F8-8793-4F4A-9A99-167C9F5983BD}"/>
              </a:ext>
            </a:extLst>
          </p:cNvPr>
          <p:cNvSpPr/>
          <p:nvPr/>
        </p:nvSpPr>
        <p:spPr>
          <a:xfrm>
            <a:off x="323528" y="3618816"/>
            <a:ext cx="2232248" cy="288032"/>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1400">
              <a:solidFill>
                <a:schemeClr val="tx1"/>
              </a:solidFill>
            </a:endParaRPr>
          </a:p>
        </p:txBody>
      </p:sp>
      <p:sp>
        <p:nvSpPr>
          <p:cNvPr id="10" name="Hộp Văn bản 9">
            <a:extLst>
              <a:ext uri="{FF2B5EF4-FFF2-40B4-BE49-F238E27FC236}">
                <a16:creationId xmlns:a16="http://schemas.microsoft.com/office/drawing/2014/main" xmlns="" id="{91260BF0-F3A4-4BE7-8DEC-09EC5AE247F6}"/>
              </a:ext>
            </a:extLst>
          </p:cNvPr>
          <p:cNvSpPr txBox="1"/>
          <p:nvPr/>
        </p:nvSpPr>
        <p:spPr>
          <a:xfrm>
            <a:off x="712638" y="3583990"/>
            <a:ext cx="1317990" cy="307777"/>
          </a:xfrm>
          <a:prstGeom prst="rect">
            <a:avLst/>
          </a:prstGeom>
          <a:noFill/>
        </p:spPr>
        <p:txBody>
          <a:bodyPr wrap="none" rtlCol="0">
            <a:spAutoFit/>
          </a:bodyPr>
          <a:lstStyle/>
          <a:p>
            <a:r>
              <a:rPr lang="en-US" sz="1400" dirty="0" err="1"/>
              <a:t>Tầng</a:t>
            </a:r>
            <a:r>
              <a:rPr lang="en-US" sz="1400" dirty="0"/>
              <a:t> </a:t>
            </a:r>
            <a:r>
              <a:rPr lang="en-US" sz="1400" dirty="0" err="1"/>
              <a:t>giao</a:t>
            </a:r>
            <a:r>
              <a:rPr lang="en-US" sz="1400" dirty="0"/>
              <a:t> </a:t>
            </a:r>
            <a:r>
              <a:rPr lang="en-US" sz="1400" dirty="0" err="1"/>
              <a:t>vận</a:t>
            </a:r>
            <a:endParaRPr lang="vi-VN" sz="1400" dirty="0"/>
          </a:p>
        </p:txBody>
      </p:sp>
      <p:sp>
        <p:nvSpPr>
          <p:cNvPr id="24" name="Hình chữ nhật 23">
            <a:extLst>
              <a:ext uri="{FF2B5EF4-FFF2-40B4-BE49-F238E27FC236}">
                <a16:creationId xmlns:a16="http://schemas.microsoft.com/office/drawing/2014/main" xmlns="" id="{DA6194E1-3A86-4FC1-8E1C-615D36D18589}"/>
              </a:ext>
            </a:extLst>
          </p:cNvPr>
          <p:cNvSpPr/>
          <p:nvPr/>
        </p:nvSpPr>
        <p:spPr>
          <a:xfrm>
            <a:off x="695910" y="3957370"/>
            <a:ext cx="1843138" cy="270564"/>
          </a:xfrm>
          <a:prstGeom prst="rect">
            <a:avLst/>
          </a:prstGeom>
          <a:solidFill>
            <a:srgbClr val="FFCE2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TCP, UDP</a:t>
            </a:r>
            <a:endParaRPr lang="vi-VN" sz="1400" dirty="0">
              <a:solidFill>
                <a:schemeClr val="tx1"/>
              </a:solidFill>
            </a:endParaRPr>
          </a:p>
        </p:txBody>
      </p:sp>
      <p:sp>
        <p:nvSpPr>
          <p:cNvPr id="28" name="Hình chữ nhật 27">
            <a:extLst>
              <a:ext uri="{FF2B5EF4-FFF2-40B4-BE49-F238E27FC236}">
                <a16:creationId xmlns:a16="http://schemas.microsoft.com/office/drawing/2014/main" xmlns="" id="{04A2AF34-C134-427A-8F8E-B668485A40ED}"/>
              </a:ext>
            </a:extLst>
          </p:cNvPr>
          <p:cNvSpPr/>
          <p:nvPr/>
        </p:nvSpPr>
        <p:spPr>
          <a:xfrm rot="5400000">
            <a:off x="2231740" y="1671650"/>
            <a:ext cx="1080120" cy="43204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err="1">
                <a:solidFill>
                  <a:schemeClr val="tx1"/>
                </a:solidFill>
              </a:rPr>
              <a:t>Handsake</a:t>
            </a:r>
            <a:endParaRPr lang="en-US" sz="1200" dirty="0">
              <a:solidFill>
                <a:schemeClr val="tx1"/>
              </a:solidFill>
            </a:endParaRPr>
          </a:p>
          <a:p>
            <a:pPr algn="ctr"/>
            <a:r>
              <a:rPr lang="en-US" sz="1200" dirty="0">
                <a:solidFill>
                  <a:schemeClr val="tx1"/>
                </a:solidFill>
              </a:rPr>
              <a:t> Layer</a:t>
            </a:r>
            <a:endParaRPr lang="vi-VN" sz="1200" dirty="0">
              <a:solidFill>
                <a:schemeClr val="tx1"/>
              </a:solidFill>
            </a:endParaRPr>
          </a:p>
        </p:txBody>
      </p:sp>
      <p:sp>
        <p:nvSpPr>
          <p:cNvPr id="29" name="Hình chữ nhật 28">
            <a:extLst>
              <a:ext uri="{FF2B5EF4-FFF2-40B4-BE49-F238E27FC236}">
                <a16:creationId xmlns:a16="http://schemas.microsoft.com/office/drawing/2014/main" xmlns="" id="{9B7D8CC4-F877-4800-AB44-FCDFFF8DE7BD}"/>
              </a:ext>
            </a:extLst>
          </p:cNvPr>
          <p:cNvSpPr/>
          <p:nvPr/>
        </p:nvSpPr>
        <p:spPr>
          <a:xfrm rot="5400000">
            <a:off x="2231740" y="2824489"/>
            <a:ext cx="1080120" cy="43204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rPr>
              <a:t>Record</a:t>
            </a:r>
          </a:p>
          <a:p>
            <a:pPr algn="ctr"/>
            <a:r>
              <a:rPr lang="en-US" sz="1200" dirty="0">
                <a:solidFill>
                  <a:schemeClr val="tx1"/>
                </a:solidFill>
              </a:rPr>
              <a:t> Layer</a:t>
            </a:r>
            <a:endParaRPr lang="vi-VN" sz="1200" dirty="0">
              <a:solidFill>
                <a:schemeClr val="tx1"/>
              </a:solidFill>
            </a:endParaRPr>
          </a:p>
        </p:txBody>
      </p:sp>
      <p:sp>
        <p:nvSpPr>
          <p:cNvPr id="30" name="Hộp Văn bản 29">
            <a:extLst>
              <a:ext uri="{FF2B5EF4-FFF2-40B4-BE49-F238E27FC236}">
                <a16:creationId xmlns:a16="http://schemas.microsoft.com/office/drawing/2014/main" xmlns="" id="{BEA99F09-EC53-4FBE-9E69-E202AF7DA42C}"/>
              </a:ext>
            </a:extLst>
          </p:cNvPr>
          <p:cNvSpPr txBox="1"/>
          <p:nvPr/>
        </p:nvSpPr>
        <p:spPr>
          <a:xfrm>
            <a:off x="3419872" y="905322"/>
            <a:ext cx="4176464" cy="707886"/>
          </a:xfrm>
          <a:prstGeom prst="rect">
            <a:avLst/>
          </a:prstGeom>
          <a:noFill/>
        </p:spPr>
        <p:txBody>
          <a:bodyPr wrap="square" rtlCol="0">
            <a:spAutoFit/>
          </a:bodyPr>
          <a:lstStyle/>
          <a:p>
            <a:r>
              <a:rPr lang="en-US" sz="2000" dirty="0"/>
              <a:t>SSL </a:t>
            </a:r>
            <a:r>
              <a:rPr lang="en-US" sz="2000" dirty="0" err="1"/>
              <a:t>gồm</a:t>
            </a:r>
            <a:r>
              <a:rPr lang="en-US" sz="2000" dirty="0"/>
              <a:t> 2 </a:t>
            </a:r>
            <a:r>
              <a:rPr lang="en-US" sz="2000" dirty="0" err="1"/>
              <a:t>lớp</a:t>
            </a:r>
            <a:r>
              <a:rPr lang="en-US" sz="2000" dirty="0"/>
              <a:t>:</a:t>
            </a:r>
          </a:p>
          <a:p>
            <a:endParaRPr lang="en-US" sz="2000" dirty="0"/>
          </a:p>
        </p:txBody>
      </p:sp>
      <p:sp>
        <p:nvSpPr>
          <p:cNvPr id="35" name="Hộp Văn bản 34">
            <a:extLst>
              <a:ext uri="{FF2B5EF4-FFF2-40B4-BE49-F238E27FC236}">
                <a16:creationId xmlns:a16="http://schemas.microsoft.com/office/drawing/2014/main" xmlns="" id="{6EA5D512-A786-403A-9C6C-4B48DCEE7B4A}"/>
              </a:ext>
            </a:extLst>
          </p:cNvPr>
          <p:cNvSpPr txBox="1"/>
          <p:nvPr/>
        </p:nvSpPr>
        <p:spPr>
          <a:xfrm>
            <a:off x="3995936" y="1689070"/>
            <a:ext cx="4464496" cy="1508105"/>
          </a:xfrm>
          <a:prstGeom prst="rect">
            <a:avLst/>
          </a:prstGeom>
          <a:noFill/>
        </p:spPr>
        <p:txBody>
          <a:bodyPr wrap="square" rtlCol="0">
            <a:spAutoFit/>
          </a:bodyPr>
          <a:lstStyle/>
          <a:p>
            <a:r>
              <a:rPr lang="en-US" sz="2000" dirty="0"/>
              <a:t>Handshake Layer:</a:t>
            </a:r>
            <a:endParaRPr lang="en-US" dirty="0"/>
          </a:p>
          <a:p>
            <a:r>
              <a:rPr lang="vi-VN" i="1" dirty="0">
                <a:solidFill>
                  <a:srgbClr val="333333"/>
                </a:solidFill>
                <a:latin typeface="Roboto" panose="020B0604020202020204" pitchFamily="2" charset="0"/>
              </a:rPr>
              <a:t>       </a:t>
            </a:r>
            <a:r>
              <a:rPr lang="vi-VN" i="1" dirty="0" err="1">
                <a:solidFill>
                  <a:srgbClr val="333333"/>
                </a:solidFill>
                <a:latin typeface="Roboto" panose="020B0604020202020204" pitchFamily="2" charset="0"/>
              </a:rPr>
              <a:t>S</a:t>
            </a:r>
            <a:r>
              <a:rPr lang="vi-VN" b="0" i="1" dirty="0" err="1">
                <a:solidFill>
                  <a:srgbClr val="333333"/>
                </a:solidFill>
                <a:effectLst/>
                <a:latin typeface="Roboto" panose="020B0604020202020204" pitchFamily="2" charset="0"/>
              </a:rPr>
              <a:t>ử</a:t>
            </a:r>
            <a:r>
              <a:rPr lang="vi-VN" b="0" i="1" dirty="0">
                <a:solidFill>
                  <a:srgbClr val="333333"/>
                </a:solidFill>
                <a:effectLst/>
                <a:latin typeface="Roboto" panose="020B0604020202020204" pitchFamily="2" charset="0"/>
              </a:rPr>
              <a:t> </a:t>
            </a:r>
            <a:r>
              <a:rPr lang="vi-VN" b="0" i="1" dirty="0" err="1">
                <a:solidFill>
                  <a:srgbClr val="333333"/>
                </a:solidFill>
                <a:effectLst/>
                <a:latin typeface="Roboto" panose="020B0604020202020204" pitchFamily="2" charset="0"/>
              </a:rPr>
              <a:t>dụng</a:t>
            </a:r>
            <a:r>
              <a:rPr lang="vi-VN" b="0" i="1" dirty="0">
                <a:solidFill>
                  <a:srgbClr val="333333"/>
                </a:solidFill>
                <a:effectLst/>
                <a:latin typeface="Roboto" panose="020B0604020202020204" pitchFamily="2" charset="0"/>
              </a:rPr>
              <a:t> SSL </a:t>
            </a:r>
            <a:r>
              <a:rPr lang="vi-VN" i="1" dirty="0" err="1">
                <a:solidFill>
                  <a:srgbClr val="333333"/>
                </a:solidFill>
                <a:latin typeface="Roboto" panose="020B0604020202020204" pitchFamily="2" charset="0"/>
              </a:rPr>
              <a:t>R</a:t>
            </a:r>
            <a:r>
              <a:rPr lang="vi-VN" b="0" i="1" dirty="0" err="1">
                <a:solidFill>
                  <a:srgbClr val="333333"/>
                </a:solidFill>
                <a:effectLst/>
                <a:latin typeface="Roboto" panose="020B0604020202020204" pitchFamily="2" charset="0"/>
              </a:rPr>
              <a:t>ecord</a:t>
            </a:r>
            <a:r>
              <a:rPr lang="vi-VN" b="0" i="1" dirty="0">
                <a:solidFill>
                  <a:srgbClr val="333333"/>
                </a:solidFill>
                <a:effectLst/>
                <a:latin typeface="Roboto" panose="020B0604020202020204" pitchFamily="2" charset="0"/>
              </a:rPr>
              <a:t> </a:t>
            </a:r>
            <a:r>
              <a:rPr lang="vi-VN" i="1" dirty="0" err="1">
                <a:solidFill>
                  <a:srgbClr val="333333"/>
                </a:solidFill>
                <a:latin typeface="Roboto" panose="020B0604020202020204" pitchFamily="2" charset="0"/>
              </a:rPr>
              <a:t>P</a:t>
            </a:r>
            <a:r>
              <a:rPr lang="vi-VN" b="0" i="1" dirty="0" err="1">
                <a:solidFill>
                  <a:srgbClr val="333333"/>
                </a:solidFill>
                <a:effectLst/>
                <a:latin typeface="Roboto" panose="020B0604020202020204" pitchFamily="2" charset="0"/>
              </a:rPr>
              <a:t>rotocol</a:t>
            </a:r>
            <a:r>
              <a:rPr lang="vi-VN" b="0" i="1" dirty="0">
                <a:solidFill>
                  <a:srgbClr val="333333"/>
                </a:solidFill>
                <a:effectLst/>
                <a:latin typeface="Roboto" panose="020B0604020202020204" pitchFamily="2" charset="0"/>
              </a:rPr>
              <a:t> </a:t>
            </a:r>
            <a:r>
              <a:rPr lang="vi-VN" b="0" i="1" dirty="0" err="1">
                <a:solidFill>
                  <a:srgbClr val="333333"/>
                </a:solidFill>
                <a:effectLst/>
                <a:latin typeface="Roboto" panose="020B0604020202020204" pitchFamily="2" charset="0"/>
              </a:rPr>
              <a:t>để</a:t>
            </a:r>
            <a:r>
              <a:rPr lang="vi-VN" b="0" i="1" dirty="0">
                <a:solidFill>
                  <a:srgbClr val="333333"/>
                </a:solidFill>
                <a:effectLst/>
                <a:latin typeface="Roboto" panose="020B0604020202020204" pitchFamily="2" charset="0"/>
              </a:rPr>
              <a:t> trao</a:t>
            </a:r>
          </a:p>
          <a:p>
            <a:r>
              <a:rPr lang="vi-VN" b="0" i="1" dirty="0">
                <a:solidFill>
                  <a:srgbClr val="333333"/>
                </a:solidFill>
                <a:effectLst/>
                <a:latin typeface="Roboto" panose="020B0604020202020204" pitchFamily="2" charset="0"/>
              </a:rPr>
              <a:t>       </a:t>
            </a:r>
            <a:r>
              <a:rPr lang="vi-VN" b="0" i="1" dirty="0" err="1">
                <a:solidFill>
                  <a:srgbClr val="333333"/>
                </a:solidFill>
                <a:effectLst/>
                <a:latin typeface="Roboto" panose="020B0604020202020204" pitchFamily="2" charset="0"/>
              </a:rPr>
              <a:t>đổi</a:t>
            </a:r>
            <a:r>
              <a:rPr lang="vi-VN" b="0" i="1" dirty="0">
                <a:solidFill>
                  <a:srgbClr val="333333"/>
                </a:solidFill>
                <a:effectLst/>
                <a:latin typeface="Roboto" panose="020B0604020202020204" pitchFamily="2" charset="0"/>
              </a:rPr>
              <a:t> </a:t>
            </a:r>
            <a:r>
              <a:rPr lang="vi-VN" b="0" i="1" dirty="0" err="1">
                <a:solidFill>
                  <a:srgbClr val="333333"/>
                </a:solidFill>
                <a:effectLst/>
                <a:latin typeface="Roboto" panose="020B0604020202020204" pitchFamily="2" charset="0"/>
              </a:rPr>
              <a:t>một</a:t>
            </a:r>
            <a:r>
              <a:rPr lang="vi-VN" b="0" i="1" dirty="0">
                <a:solidFill>
                  <a:srgbClr val="333333"/>
                </a:solidFill>
                <a:effectLst/>
                <a:latin typeface="Roboto" panose="020B0604020202020204" pitchFamily="2" charset="0"/>
              </a:rPr>
              <a:t> </a:t>
            </a:r>
            <a:r>
              <a:rPr lang="vi-VN" b="0" i="1" dirty="0" err="1">
                <a:solidFill>
                  <a:srgbClr val="333333"/>
                </a:solidFill>
                <a:effectLst/>
                <a:latin typeface="Roboto" panose="020B0604020202020204" pitchFamily="2" charset="0"/>
              </a:rPr>
              <a:t>số</a:t>
            </a:r>
            <a:r>
              <a:rPr lang="vi-VN" b="0" i="1" dirty="0">
                <a:solidFill>
                  <a:srgbClr val="333333"/>
                </a:solidFill>
                <a:effectLst/>
                <a:latin typeface="Roboto" panose="020B0604020202020204" pitchFamily="2" charset="0"/>
              </a:rPr>
              <a:t> thông tin </a:t>
            </a:r>
            <a:r>
              <a:rPr lang="vi-VN" b="0" i="1" dirty="0" err="1">
                <a:solidFill>
                  <a:srgbClr val="333333"/>
                </a:solidFill>
                <a:effectLst/>
                <a:latin typeface="Roboto" panose="020B0604020202020204" pitchFamily="2" charset="0"/>
              </a:rPr>
              <a:t>giữa</a:t>
            </a:r>
            <a:r>
              <a:rPr lang="vi-VN" b="0" i="1" dirty="0">
                <a:solidFill>
                  <a:srgbClr val="333333"/>
                </a:solidFill>
                <a:effectLst/>
                <a:latin typeface="Roboto" panose="020B0604020202020204" pitchFamily="2" charset="0"/>
              </a:rPr>
              <a:t> </a:t>
            </a:r>
            <a:r>
              <a:rPr lang="vi-VN" b="0" i="1" dirty="0" err="1">
                <a:solidFill>
                  <a:srgbClr val="333333"/>
                </a:solidFill>
                <a:effectLst/>
                <a:latin typeface="Roboto" panose="020B0604020202020204" pitchFamily="2" charset="0"/>
              </a:rPr>
              <a:t>server</a:t>
            </a:r>
            <a:r>
              <a:rPr lang="vi-VN" b="0" i="1" dirty="0">
                <a:solidFill>
                  <a:srgbClr val="333333"/>
                </a:solidFill>
                <a:effectLst/>
                <a:latin typeface="Roboto" panose="020B0604020202020204" pitchFamily="2" charset="0"/>
              </a:rPr>
              <a:t> </a:t>
            </a:r>
            <a:r>
              <a:rPr lang="vi-VN" b="0" i="1" dirty="0" err="1">
                <a:solidFill>
                  <a:srgbClr val="333333"/>
                </a:solidFill>
                <a:effectLst/>
                <a:latin typeface="Roboto" panose="020B0604020202020204" pitchFamily="2" charset="0"/>
              </a:rPr>
              <a:t>và</a:t>
            </a:r>
            <a:r>
              <a:rPr lang="vi-VN" b="0" i="1" dirty="0">
                <a:solidFill>
                  <a:srgbClr val="333333"/>
                </a:solidFill>
                <a:effectLst/>
                <a:latin typeface="Roboto" panose="020B0604020202020204" pitchFamily="2" charset="0"/>
              </a:rPr>
              <a:t> </a:t>
            </a:r>
          </a:p>
          <a:p>
            <a:r>
              <a:rPr lang="vi-VN" i="1" dirty="0">
                <a:solidFill>
                  <a:srgbClr val="333333"/>
                </a:solidFill>
                <a:latin typeface="Roboto" panose="020B0604020202020204" pitchFamily="2" charset="0"/>
              </a:rPr>
              <a:t>       </a:t>
            </a:r>
            <a:r>
              <a:rPr lang="vi-VN" b="0" i="1" dirty="0" err="1">
                <a:solidFill>
                  <a:srgbClr val="333333"/>
                </a:solidFill>
                <a:effectLst/>
                <a:latin typeface="Roboto" panose="020B0604020202020204" pitchFamily="2" charset="0"/>
              </a:rPr>
              <a:t>client</a:t>
            </a:r>
            <a:r>
              <a:rPr lang="vi-VN" b="0" i="1" dirty="0">
                <a:solidFill>
                  <a:srgbClr val="333333"/>
                </a:solidFill>
                <a:effectLst/>
                <a:latin typeface="Roboto" panose="020B0604020202020204" pitchFamily="2" charset="0"/>
              </a:rPr>
              <a:t> </a:t>
            </a:r>
            <a:r>
              <a:rPr lang="vi-VN" b="0" i="1" dirty="0" err="1">
                <a:solidFill>
                  <a:srgbClr val="333333"/>
                </a:solidFill>
                <a:effectLst/>
                <a:latin typeface="Roboto" panose="020B0604020202020204" pitchFamily="2" charset="0"/>
              </a:rPr>
              <a:t>vào</a:t>
            </a:r>
            <a:r>
              <a:rPr lang="vi-VN" b="0" i="1" dirty="0">
                <a:solidFill>
                  <a:srgbClr val="333333"/>
                </a:solidFill>
                <a:effectLst/>
                <a:latin typeface="Roboto" panose="020B0604020202020204" pitchFamily="2" charset="0"/>
              </a:rPr>
              <a:t> </a:t>
            </a:r>
            <a:r>
              <a:rPr lang="vi-VN" b="0" i="1" dirty="0" err="1">
                <a:solidFill>
                  <a:srgbClr val="333333"/>
                </a:solidFill>
                <a:effectLst/>
                <a:latin typeface="Roboto" panose="020B0604020202020204" pitchFamily="2" charset="0"/>
              </a:rPr>
              <a:t>lần</a:t>
            </a:r>
            <a:r>
              <a:rPr lang="vi-VN" b="0" i="1" dirty="0">
                <a:solidFill>
                  <a:srgbClr val="333333"/>
                </a:solidFill>
                <a:effectLst/>
                <a:latin typeface="Roboto" panose="020B0604020202020204" pitchFamily="2" charset="0"/>
              </a:rPr>
              <a:t> </a:t>
            </a:r>
            <a:r>
              <a:rPr lang="vi-VN" b="0" i="1" dirty="0" err="1">
                <a:solidFill>
                  <a:srgbClr val="333333"/>
                </a:solidFill>
                <a:effectLst/>
                <a:latin typeface="Roboto" panose="020B0604020202020204" pitchFamily="2" charset="0"/>
              </a:rPr>
              <a:t>đầu</a:t>
            </a:r>
            <a:r>
              <a:rPr lang="vi-VN" b="0" i="1" dirty="0">
                <a:solidFill>
                  <a:srgbClr val="333333"/>
                </a:solidFill>
                <a:effectLst/>
                <a:latin typeface="Roboto" panose="020B0604020202020204" pitchFamily="2" charset="0"/>
              </a:rPr>
              <a:t> tiên </a:t>
            </a:r>
            <a:r>
              <a:rPr lang="vi-VN" b="0" i="1" dirty="0" err="1">
                <a:solidFill>
                  <a:srgbClr val="333333"/>
                </a:solidFill>
                <a:effectLst/>
                <a:latin typeface="Roboto" panose="020B0604020202020204" pitchFamily="2" charset="0"/>
              </a:rPr>
              <a:t>thiết</a:t>
            </a:r>
            <a:r>
              <a:rPr lang="vi-VN" b="0" i="1" dirty="0">
                <a:solidFill>
                  <a:srgbClr val="333333"/>
                </a:solidFill>
                <a:effectLst/>
                <a:latin typeface="Roboto" panose="020B0604020202020204" pitchFamily="2" charset="0"/>
              </a:rPr>
              <a:t> </a:t>
            </a:r>
            <a:r>
              <a:rPr lang="vi-VN" b="0" i="1" dirty="0" err="1">
                <a:solidFill>
                  <a:srgbClr val="333333"/>
                </a:solidFill>
                <a:effectLst/>
                <a:latin typeface="Roboto" panose="020B0604020202020204" pitchFamily="2" charset="0"/>
              </a:rPr>
              <a:t>lập</a:t>
            </a:r>
            <a:r>
              <a:rPr lang="vi-VN" b="0" i="1" dirty="0">
                <a:solidFill>
                  <a:srgbClr val="333333"/>
                </a:solidFill>
                <a:effectLst/>
                <a:latin typeface="Roboto" panose="020B0604020202020204" pitchFamily="2" charset="0"/>
              </a:rPr>
              <a:t> </a:t>
            </a:r>
          </a:p>
          <a:p>
            <a:r>
              <a:rPr lang="vi-VN" i="1" dirty="0">
                <a:solidFill>
                  <a:srgbClr val="333333"/>
                </a:solidFill>
                <a:latin typeface="Roboto" panose="020B0604020202020204" pitchFamily="2" charset="0"/>
              </a:rPr>
              <a:t>       </a:t>
            </a:r>
            <a:r>
              <a:rPr lang="vi-VN" b="0" i="1" dirty="0" err="1">
                <a:solidFill>
                  <a:srgbClr val="333333"/>
                </a:solidFill>
                <a:effectLst/>
                <a:latin typeface="Roboto" panose="020B0604020202020204" pitchFamily="2" charset="0"/>
              </a:rPr>
              <a:t>kết</a:t>
            </a:r>
            <a:r>
              <a:rPr lang="vi-VN" b="0" i="1" dirty="0">
                <a:solidFill>
                  <a:srgbClr val="333333"/>
                </a:solidFill>
                <a:effectLst/>
                <a:latin typeface="Roboto" panose="020B0604020202020204" pitchFamily="2" charset="0"/>
              </a:rPr>
              <a:t> </a:t>
            </a:r>
            <a:r>
              <a:rPr lang="vi-VN" b="0" i="1" dirty="0" err="1">
                <a:solidFill>
                  <a:srgbClr val="333333"/>
                </a:solidFill>
                <a:effectLst/>
                <a:latin typeface="Roboto" panose="020B0604020202020204" pitchFamily="2" charset="0"/>
              </a:rPr>
              <a:t>nối</a:t>
            </a:r>
            <a:r>
              <a:rPr lang="vi-VN" b="0" i="1" dirty="0">
                <a:solidFill>
                  <a:srgbClr val="333333"/>
                </a:solidFill>
                <a:effectLst/>
                <a:latin typeface="Roboto" panose="020B0604020202020204" pitchFamily="2" charset="0"/>
              </a:rPr>
              <a:t> SSL</a:t>
            </a:r>
            <a:endParaRPr lang="vi-VN" i="1" dirty="0"/>
          </a:p>
        </p:txBody>
      </p:sp>
      <p:sp>
        <p:nvSpPr>
          <p:cNvPr id="36" name="Mũi tên: Phải Có Sọc 35">
            <a:extLst>
              <a:ext uri="{FF2B5EF4-FFF2-40B4-BE49-F238E27FC236}">
                <a16:creationId xmlns:a16="http://schemas.microsoft.com/office/drawing/2014/main" xmlns="" id="{27F63A09-5A5F-49D1-AA66-DC17CE6C7FBF}"/>
              </a:ext>
            </a:extLst>
          </p:cNvPr>
          <p:cNvSpPr/>
          <p:nvPr/>
        </p:nvSpPr>
        <p:spPr>
          <a:xfrm>
            <a:off x="2987824" y="1636002"/>
            <a:ext cx="864096" cy="576064"/>
          </a:xfrm>
          <a:prstGeom prst="striped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schemeClr val="tx1"/>
              </a:solidFill>
            </a:endParaRPr>
          </a:p>
        </p:txBody>
      </p:sp>
      <p:sp>
        <p:nvSpPr>
          <p:cNvPr id="38" name="Mũi tên: Phải Có Sọc 37">
            <a:extLst>
              <a:ext uri="{FF2B5EF4-FFF2-40B4-BE49-F238E27FC236}">
                <a16:creationId xmlns:a16="http://schemas.microsoft.com/office/drawing/2014/main" xmlns="" id="{DF114919-E24B-4D88-827B-963CEAC5AD61}"/>
              </a:ext>
            </a:extLst>
          </p:cNvPr>
          <p:cNvSpPr/>
          <p:nvPr/>
        </p:nvSpPr>
        <p:spPr>
          <a:xfrm>
            <a:off x="2987824" y="2751770"/>
            <a:ext cx="864096" cy="576064"/>
          </a:xfrm>
          <a:prstGeom prst="striped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schemeClr val="tx1"/>
              </a:solidFill>
            </a:endParaRPr>
          </a:p>
        </p:txBody>
      </p:sp>
      <p:sp>
        <p:nvSpPr>
          <p:cNvPr id="39" name="Hộp Văn bản 38">
            <a:extLst>
              <a:ext uri="{FF2B5EF4-FFF2-40B4-BE49-F238E27FC236}">
                <a16:creationId xmlns:a16="http://schemas.microsoft.com/office/drawing/2014/main" xmlns="" id="{21F00304-D397-4368-8855-DD2411DCDEE0}"/>
              </a:ext>
            </a:extLst>
          </p:cNvPr>
          <p:cNvSpPr txBox="1"/>
          <p:nvPr/>
        </p:nvSpPr>
        <p:spPr>
          <a:xfrm>
            <a:off x="4022596" y="2861546"/>
            <a:ext cx="4653860" cy="923330"/>
          </a:xfrm>
          <a:prstGeom prst="rect">
            <a:avLst/>
          </a:prstGeom>
          <a:noFill/>
        </p:spPr>
        <p:txBody>
          <a:bodyPr wrap="square" rtlCol="0">
            <a:spAutoFit/>
          </a:bodyPr>
          <a:lstStyle/>
          <a:p>
            <a:r>
              <a:rPr lang="vi-VN" dirty="0" err="1"/>
              <a:t>Record</a:t>
            </a:r>
            <a:r>
              <a:rPr lang="vi-VN" dirty="0"/>
              <a:t> </a:t>
            </a:r>
            <a:r>
              <a:rPr lang="vi-VN" dirty="0" err="1"/>
              <a:t>Layer</a:t>
            </a:r>
            <a:r>
              <a:rPr lang="vi-VN" dirty="0"/>
              <a:t>:</a:t>
            </a:r>
          </a:p>
          <a:p>
            <a:r>
              <a:rPr lang="vi-VN" dirty="0"/>
              <a:t>       </a:t>
            </a:r>
            <a:r>
              <a:rPr lang="vi-VN" i="1" dirty="0" err="1"/>
              <a:t>Xác</a:t>
            </a:r>
            <a:r>
              <a:rPr lang="vi-VN" i="1" dirty="0"/>
              <a:t> </a:t>
            </a:r>
            <a:r>
              <a:rPr lang="vi-VN" i="1" dirty="0" err="1"/>
              <a:t>định</a:t>
            </a:r>
            <a:r>
              <a:rPr lang="vi-VN" i="1" dirty="0"/>
              <a:t> </a:t>
            </a:r>
            <a:r>
              <a:rPr lang="vi-VN" i="1" dirty="0" err="1"/>
              <a:t>các</a:t>
            </a:r>
            <a:r>
              <a:rPr lang="vi-VN" i="1" dirty="0"/>
              <a:t> </a:t>
            </a:r>
            <a:r>
              <a:rPr lang="vi-VN" i="1" dirty="0" err="1"/>
              <a:t>định</a:t>
            </a:r>
            <a:r>
              <a:rPr lang="vi-VN" i="1" dirty="0"/>
              <a:t> </a:t>
            </a:r>
            <a:r>
              <a:rPr lang="vi-VN" i="1" dirty="0" err="1"/>
              <a:t>dạng</a:t>
            </a:r>
            <a:r>
              <a:rPr lang="vi-VN" i="1" dirty="0"/>
              <a:t> </a:t>
            </a:r>
            <a:r>
              <a:rPr lang="vi-VN" i="1" dirty="0" err="1"/>
              <a:t>dùng</a:t>
            </a:r>
            <a:r>
              <a:rPr lang="vi-VN" i="1" dirty="0"/>
              <a:t> </a:t>
            </a:r>
            <a:r>
              <a:rPr lang="vi-VN" i="1" dirty="0" err="1"/>
              <a:t>để</a:t>
            </a:r>
            <a:r>
              <a:rPr lang="vi-VN" i="1" dirty="0"/>
              <a:t> </a:t>
            </a:r>
            <a:r>
              <a:rPr lang="vi-VN" i="1" dirty="0" err="1"/>
              <a:t>truyền</a:t>
            </a:r>
            <a:endParaRPr lang="vi-VN" i="1" dirty="0"/>
          </a:p>
          <a:p>
            <a:r>
              <a:rPr lang="vi-VN" i="1" dirty="0"/>
              <a:t>       </a:t>
            </a:r>
            <a:r>
              <a:rPr lang="vi-VN" i="1" dirty="0" err="1"/>
              <a:t>dữ</a:t>
            </a:r>
            <a:r>
              <a:rPr lang="vi-VN" i="1" dirty="0"/>
              <a:t> </a:t>
            </a:r>
            <a:r>
              <a:rPr lang="vi-VN" i="1" dirty="0" err="1"/>
              <a:t>liệu</a:t>
            </a:r>
            <a:r>
              <a:rPr lang="vi-VN" i="1" dirty="0"/>
              <a:t>.</a:t>
            </a:r>
          </a:p>
        </p:txBody>
      </p:sp>
      <p:sp>
        <p:nvSpPr>
          <p:cNvPr id="40" name="Hộp Văn bản 39">
            <a:extLst>
              <a:ext uri="{FF2B5EF4-FFF2-40B4-BE49-F238E27FC236}">
                <a16:creationId xmlns:a16="http://schemas.microsoft.com/office/drawing/2014/main" xmlns="" id="{900A0831-F587-4112-ACF0-950AE2221FB5}"/>
              </a:ext>
            </a:extLst>
          </p:cNvPr>
          <p:cNvSpPr txBox="1"/>
          <p:nvPr/>
        </p:nvSpPr>
        <p:spPr>
          <a:xfrm>
            <a:off x="3419872" y="913445"/>
            <a:ext cx="4176464" cy="707886"/>
          </a:xfrm>
          <a:prstGeom prst="rect">
            <a:avLst/>
          </a:prstGeom>
          <a:noFill/>
        </p:spPr>
        <p:txBody>
          <a:bodyPr wrap="square" rtlCol="0">
            <a:spAutoFit/>
          </a:bodyPr>
          <a:lstStyle/>
          <a:p>
            <a:r>
              <a:rPr lang="en-US" sz="2000" dirty="0"/>
              <a:t>SSL </a:t>
            </a:r>
            <a:r>
              <a:rPr lang="en-US" sz="2000" dirty="0" err="1"/>
              <a:t>gồm</a:t>
            </a:r>
            <a:r>
              <a:rPr lang="en-US" sz="2000" dirty="0"/>
              <a:t> 4 </a:t>
            </a:r>
            <a:r>
              <a:rPr lang="en-US" sz="2000" dirty="0" err="1"/>
              <a:t>giao</a:t>
            </a:r>
            <a:r>
              <a:rPr lang="en-US" sz="2000" dirty="0"/>
              <a:t> </a:t>
            </a:r>
            <a:r>
              <a:rPr lang="en-US" sz="2000" dirty="0" err="1"/>
              <a:t>thức</a:t>
            </a:r>
            <a:r>
              <a:rPr lang="en-US" sz="2000" dirty="0"/>
              <a:t>:</a:t>
            </a:r>
          </a:p>
          <a:p>
            <a:endParaRPr lang="en-US" sz="2000" dirty="0"/>
          </a:p>
        </p:txBody>
      </p:sp>
      <p:sp>
        <p:nvSpPr>
          <p:cNvPr id="42" name="Hình chữ nhật 41">
            <a:extLst>
              <a:ext uri="{FF2B5EF4-FFF2-40B4-BE49-F238E27FC236}">
                <a16:creationId xmlns:a16="http://schemas.microsoft.com/office/drawing/2014/main" xmlns="" id="{0267BC1A-9A6E-4ACF-9F36-91E6E8C9DC5F}"/>
              </a:ext>
            </a:extLst>
          </p:cNvPr>
          <p:cNvSpPr/>
          <p:nvPr/>
        </p:nvSpPr>
        <p:spPr>
          <a:xfrm>
            <a:off x="467544" y="1419622"/>
            <a:ext cx="1872208" cy="288032"/>
          </a:xfrm>
          <a:prstGeom prst="rect">
            <a:avLst/>
          </a:prstGeom>
          <a:solidFill>
            <a:schemeClr val="accent1">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solidFill>
                  <a:schemeClr val="tx1"/>
                </a:solidFill>
              </a:rPr>
              <a:t>SSL Handshake Protocol</a:t>
            </a:r>
            <a:endParaRPr lang="vi-VN" sz="900" dirty="0">
              <a:solidFill>
                <a:schemeClr val="tx1"/>
              </a:solidFill>
            </a:endParaRPr>
          </a:p>
        </p:txBody>
      </p:sp>
      <p:sp>
        <p:nvSpPr>
          <p:cNvPr id="43" name="Hình chữ nhật 42">
            <a:extLst>
              <a:ext uri="{FF2B5EF4-FFF2-40B4-BE49-F238E27FC236}">
                <a16:creationId xmlns:a16="http://schemas.microsoft.com/office/drawing/2014/main" xmlns="" id="{172F06BC-7B26-4163-B535-792ABE0BFD0E}"/>
              </a:ext>
            </a:extLst>
          </p:cNvPr>
          <p:cNvSpPr/>
          <p:nvPr/>
        </p:nvSpPr>
        <p:spPr>
          <a:xfrm>
            <a:off x="467544" y="1758176"/>
            <a:ext cx="1872208" cy="267263"/>
          </a:xfrm>
          <a:prstGeom prst="rect">
            <a:avLst/>
          </a:prstGeom>
          <a:solidFill>
            <a:schemeClr val="accent1">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dirty="0">
                <a:solidFill>
                  <a:schemeClr val="tx1"/>
                </a:solidFill>
              </a:rPr>
              <a:t>SSL Change Cipher Spec Protocol</a:t>
            </a:r>
            <a:endParaRPr lang="vi-VN" sz="800" dirty="0">
              <a:solidFill>
                <a:schemeClr val="tx1"/>
              </a:solidFill>
            </a:endParaRPr>
          </a:p>
        </p:txBody>
      </p:sp>
      <p:sp>
        <p:nvSpPr>
          <p:cNvPr id="44" name="Hình chữ nhật 43">
            <a:extLst>
              <a:ext uri="{FF2B5EF4-FFF2-40B4-BE49-F238E27FC236}">
                <a16:creationId xmlns:a16="http://schemas.microsoft.com/office/drawing/2014/main" xmlns="" id="{3B24356F-432C-4447-937C-217B0FAF1F90}"/>
              </a:ext>
            </a:extLst>
          </p:cNvPr>
          <p:cNvSpPr/>
          <p:nvPr/>
        </p:nvSpPr>
        <p:spPr>
          <a:xfrm>
            <a:off x="467544" y="2067694"/>
            <a:ext cx="1872208" cy="288032"/>
          </a:xfrm>
          <a:prstGeom prst="rect">
            <a:avLst/>
          </a:prstGeom>
          <a:solidFill>
            <a:schemeClr val="accent1">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solidFill>
                  <a:schemeClr val="tx1"/>
                </a:solidFill>
              </a:rPr>
              <a:t>SSL Alert Protocol</a:t>
            </a:r>
            <a:endParaRPr lang="vi-VN" sz="900" dirty="0">
              <a:solidFill>
                <a:schemeClr val="tx1"/>
              </a:solidFill>
            </a:endParaRPr>
          </a:p>
        </p:txBody>
      </p:sp>
      <p:sp>
        <p:nvSpPr>
          <p:cNvPr id="45" name="Hộp Văn bản 44">
            <a:extLst>
              <a:ext uri="{FF2B5EF4-FFF2-40B4-BE49-F238E27FC236}">
                <a16:creationId xmlns:a16="http://schemas.microsoft.com/office/drawing/2014/main" xmlns="" id="{0C668A66-63E3-4A4B-905E-A7D7FE8601D8}"/>
              </a:ext>
            </a:extLst>
          </p:cNvPr>
          <p:cNvSpPr txBox="1"/>
          <p:nvPr/>
        </p:nvSpPr>
        <p:spPr>
          <a:xfrm>
            <a:off x="3094204" y="1340063"/>
            <a:ext cx="6120680" cy="2031325"/>
          </a:xfrm>
          <a:prstGeom prst="rect">
            <a:avLst/>
          </a:prstGeom>
          <a:noFill/>
        </p:spPr>
        <p:txBody>
          <a:bodyPr wrap="square" rtlCol="0">
            <a:spAutoFit/>
          </a:bodyPr>
          <a:lstStyle/>
          <a:p>
            <a:r>
              <a:rPr lang="en-US" dirty="0"/>
              <a:t>1. SSL Handshake Protocol: Giao </a:t>
            </a:r>
            <a:r>
              <a:rPr lang="en-US" dirty="0" err="1"/>
              <a:t>thức</a:t>
            </a:r>
            <a:r>
              <a:rPr lang="en-US" dirty="0"/>
              <a:t> </a:t>
            </a:r>
            <a:r>
              <a:rPr lang="en-US" dirty="0" err="1"/>
              <a:t>bắt</a:t>
            </a:r>
            <a:r>
              <a:rPr lang="en-US" dirty="0"/>
              <a:t> </a:t>
            </a:r>
            <a:r>
              <a:rPr lang="en-US" dirty="0" err="1"/>
              <a:t>tay</a:t>
            </a:r>
            <a:r>
              <a:rPr lang="en-US" dirty="0"/>
              <a:t> </a:t>
            </a:r>
            <a:r>
              <a:rPr lang="en-US" dirty="0" err="1"/>
              <a:t>của</a:t>
            </a:r>
            <a:r>
              <a:rPr lang="en-US" dirty="0"/>
              <a:t> SSL </a:t>
            </a:r>
            <a:r>
              <a:rPr lang="en-US" dirty="0" err="1"/>
              <a:t>có</a:t>
            </a:r>
            <a:r>
              <a:rPr lang="en-US" dirty="0"/>
              <a:t> </a:t>
            </a:r>
          </a:p>
          <a:p>
            <a:r>
              <a:rPr lang="en-US" dirty="0" err="1"/>
              <a:t>nhiệm</a:t>
            </a:r>
            <a:r>
              <a:rPr lang="en-US" dirty="0"/>
              <a:t> </a:t>
            </a:r>
            <a:r>
              <a:rPr lang="en-US" dirty="0" err="1"/>
              <a:t>vụ</a:t>
            </a:r>
            <a:r>
              <a:rPr lang="en-US" dirty="0"/>
              <a:t> </a:t>
            </a:r>
            <a:r>
              <a:rPr lang="en-US" dirty="0" err="1"/>
              <a:t>trao</a:t>
            </a:r>
            <a:r>
              <a:rPr lang="en-US" dirty="0"/>
              <a:t> </a:t>
            </a:r>
            <a:r>
              <a:rPr lang="en-US" dirty="0" err="1"/>
              <a:t>đổi</a:t>
            </a:r>
            <a:r>
              <a:rPr lang="en-US" dirty="0"/>
              <a:t> </a:t>
            </a:r>
            <a:r>
              <a:rPr lang="en-US" dirty="0" err="1"/>
              <a:t>thông</a:t>
            </a:r>
            <a:r>
              <a:rPr lang="en-US" dirty="0"/>
              <a:t> </a:t>
            </a:r>
            <a:r>
              <a:rPr lang="en-US" dirty="0" err="1"/>
              <a:t>điệp</a:t>
            </a:r>
            <a:r>
              <a:rPr lang="en-US" dirty="0"/>
              <a:t> </a:t>
            </a:r>
            <a:r>
              <a:rPr lang="en-US" dirty="0" err="1"/>
              <a:t>xác</a:t>
            </a:r>
            <a:r>
              <a:rPr lang="en-US" dirty="0"/>
              <a:t> </a:t>
            </a:r>
            <a:r>
              <a:rPr lang="en-US" dirty="0" err="1"/>
              <a:t>thực</a:t>
            </a:r>
            <a:r>
              <a:rPr lang="en-US" dirty="0"/>
              <a:t> </a:t>
            </a:r>
            <a:r>
              <a:rPr lang="en-US" dirty="0" err="1"/>
              <a:t>thực</a:t>
            </a:r>
            <a:r>
              <a:rPr lang="en-US" dirty="0"/>
              <a:t> </a:t>
            </a:r>
            <a:r>
              <a:rPr lang="en-US" dirty="0" err="1"/>
              <a:t>thể</a:t>
            </a:r>
            <a:r>
              <a:rPr lang="en-US" dirty="0"/>
              <a:t> và </a:t>
            </a:r>
            <a:r>
              <a:rPr lang="en-US" dirty="0" err="1"/>
              <a:t>thiết</a:t>
            </a:r>
            <a:r>
              <a:rPr lang="en-US" dirty="0"/>
              <a:t> </a:t>
            </a:r>
            <a:r>
              <a:rPr lang="en-US" dirty="0" err="1"/>
              <a:t>lập</a:t>
            </a:r>
            <a:r>
              <a:rPr lang="en-US" dirty="0"/>
              <a:t> </a:t>
            </a:r>
            <a:r>
              <a:rPr lang="en-US" dirty="0" err="1"/>
              <a:t>các</a:t>
            </a:r>
            <a:r>
              <a:rPr lang="en-US" dirty="0"/>
              <a:t> </a:t>
            </a:r>
            <a:r>
              <a:rPr lang="en-US" dirty="0" err="1"/>
              <a:t>thông</a:t>
            </a:r>
            <a:r>
              <a:rPr lang="en-US" dirty="0"/>
              <a:t> </a:t>
            </a:r>
            <a:r>
              <a:rPr lang="en-US" dirty="0" err="1"/>
              <a:t>số</a:t>
            </a:r>
            <a:r>
              <a:rPr lang="en-US" dirty="0"/>
              <a:t> </a:t>
            </a:r>
            <a:r>
              <a:rPr lang="en-US" dirty="0" err="1"/>
              <a:t>cho</a:t>
            </a:r>
            <a:r>
              <a:rPr lang="en-US" dirty="0"/>
              <a:t> </a:t>
            </a:r>
            <a:r>
              <a:rPr lang="en-US" dirty="0" err="1"/>
              <a:t>phiên</a:t>
            </a:r>
            <a:r>
              <a:rPr lang="en-US" dirty="0"/>
              <a:t> </a:t>
            </a:r>
            <a:r>
              <a:rPr lang="en-US" dirty="0" err="1"/>
              <a:t>làm</a:t>
            </a:r>
            <a:r>
              <a:rPr lang="en-US" dirty="0"/>
              <a:t> </a:t>
            </a:r>
            <a:r>
              <a:rPr lang="en-US" dirty="0" err="1"/>
              <a:t>việc</a:t>
            </a:r>
            <a:endParaRPr lang="en-US" dirty="0"/>
          </a:p>
          <a:p>
            <a:r>
              <a:rPr lang="en-US" dirty="0"/>
              <a:t>	- </a:t>
            </a:r>
            <a:r>
              <a:rPr lang="en-US" dirty="0" err="1"/>
              <a:t>Thương</a:t>
            </a:r>
            <a:r>
              <a:rPr lang="en-US" dirty="0"/>
              <a:t> </a:t>
            </a:r>
            <a:r>
              <a:rPr lang="en-US" dirty="0" err="1"/>
              <a:t>lượng</a:t>
            </a:r>
            <a:r>
              <a:rPr lang="en-US" dirty="0"/>
              <a:t> </a:t>
            </a:r>
            <a:r>
              <a:rPr lang="en-US" dirty="0" err="1"/>
              <a:t>thuật</a:t>
            </a:r>
            <a:r>
              <a:rPr lang="en-US" dirty="0"/>
              <a:t> </a:t>
            </a:r>
            <a:r>
              <a:rPr lang="en-US" dirty="0" err="1"/>
              <a:t>toán</a:t>
            </a:r>
            <a:r>
              <a:rPr lang="en-US" dirty="0"/>
              <a:t>, </a:t>
            </a:r>
            <a:r>
              <a:rPr lang="en-US" dirty="0" err="1"/>
              <a:t>cơ</a:t>
            </a:r>
            <a:r>
              <a:rPr lang="en-US" dirty="0"/>
              <a:t> </a:t>
            </a:r>
            <a:r>
              <a:rPr lang="en-US" dirty="0" err="1"/>
              <a:t>chế</a:t>
            </a:r>
            <a:r>
              <a:rPr lang="en-US" dirty="0"/>
              <a:t> </a:t>
            </a:r>
            <a:r>
              <a:rPr lang="en-US" dirty="0" err="1"/>
              <a:t>mã</a:t>
            </a:r>
            <a:r>
              <a:rPr lang="en-US" dirty="0"/>
              <a:t> </a:t>
            </a:r>
            <a:r>
              <a:rPr lang="en-US" dirty="0" err="1"/>
              <a:t>hóa</a:t>
            </a:r>
            <a:endParaRPr lang="en-US" dirty="0"/>
          </a:p>
          <a:p>
            <a:r>
              <a:rPr lang="en-US" dirty="0"/>
              <a:t>	- </a:t>
            </a:r>
            <a:r>
              <a:rPr lang="en-US" dirty="0" err="1"/>
              <a:t>Trao</a:t>
            </a:r>
            <a:r>
              <a:rPr lang="en-US" dirty="0"/>
              <a:t> </a:t>
            </a:r>
            <a:r>
              <a:rPr lang="en-US" dirty="0" err="1"/>
              <a:t>đổi</a:t>
            </a:r>
            <a:r>
              <a:rPr lang="en-US" dirty="0"/>
              <a:t> </a:t>
            </a:r>
            <a:r>
              <a:rPr lang="en-US" dirty="0" err="1"/>
              <a:t>khóa</a:t>
            </a:r>
            <a:endParaRPr lang="en-US" dirty="0"/>
          </a:p>
          <a:p>
            <a:r>
              <a:rPr lang="en-US" dirty="0"/>
              <a:t>	- </a:t>
            </a:r>
            <a:r>
              <a:rPr lang="en-US" dirty="0" err="1"/>
              <a:t>Xác</a:t>
            </a:r>
            <a:r>
              <a:rPr lang="en-US" dirty="0"/>
              <a:t> </a:t>
            </a:r>
            <a:r>
              <a:rPr lang="en-US" dirty="0" err="1"/>
              <a:t>thực</a:t>
            </a:r>
            <a:r>
              <a:rPr lang="en-US" dirty="0"/>
              <a:t> Server và Client</a:t>
            </a:r>
          </a:p>
          <a:p>
            <a:r>
              <a:rPr lang="en-US" dirty="0"/>
              <a:t>	</a:t>
            </a:r>
            <a:endParaRPr lang="vi-VN" dirty="0"/>
          </a:p>
        </p:txBody>
      </p:sp>
      <p:sp>
        <p:nvSpPr>
          <p:cNvPr id="46" name="Hộp Văn bản 45">
            <a:extLst>
              <a:ext uri="{FF2B5EF4-FFF2-40B4-BE49-F238E27FC236}">
                <a16:creationId xmlns:a16="http://schemas.microsoft.com/office/drawing/2014/main" xmlns="" id="{82B87003-A7B8-4B94-A070-A857A289F6E0}"/>
              </a:ext>
            </a:extLst>
          </p:cNvPr>
          <p:cNvSpPr txBox="1"/>
          <p:nvPr/>
        </p:nvSpPr>
        <p:spPr>
          <a:xfrm>
            <a:off x="3094204" y="1339761"/>
            <a:ext cx="5066452" cy="646331"/>
          </a:xfrm>
          <a:prstGeom prst="rect">
            <a:avLst/>
          </a:prstGeom>
          <a:noFill/>
        </p:spPr>
        <p:txBody>
          <a:bodyPr wrap="none" rtlCol="0">
            <a:spAutoFit/>
          </a:bodyPr>
          <a:lstStyle/>
          <a:p>
            <a:r>
              <a:rPr lang="en-US" dirty="0"/>
              <a:t>2. SSL Change Cipher Spec Protocol: </a:t>
            </a:r>
          </a:p>
          <a:p>
            <a:r>
              <a:rPr lang="en-US" dirty="0"/>
              <a:t>     </a:t>
            </a:r>
            <a:r>
              <a:rPr lang="en-US" dirty="0" err="1"/>
              <a:t>Thông</a:t>
            </a:r>
            <a:r>
              <a:rPr lang="en-US" dirty="0"/>
              <a:t> </a:t>
            </a:r>
            <a:r>
              <a:rPr lang="en-US" dirty="0" err="1"/>
              <a:t>báo</a:t>
            </a:r>
            <a:r>
              <a:rPr lang="en-US" dirty="0"/>
              <a:t> </a:t>
            </a:r>
            <a:r>
              <a:rPr lang="en-US" dirty="0" err="1"/>
              <a:t>kết</a:t>
            </a:r>
            <a:r>
              <a:rPr lang="en-US" dirty="0"/>
              <a:t> </a:t>
            </a:r>
            <a:r>
              <a:rPr lang="en-US" dirty="0" err="1"/>
              <a:t>quả</a:t>
            </a:r>
            <a:r>
              <a:rPr lang="en-US" dirty="0"/>
              <a:t> </a:t>
            </a:r>
            <a:r>
              <a:rPr lang="en-US" dirty="0" err="1"/>
              <a:t>của</a:t>
            </a:r>
            <a:r>
              <a:rPr lang="en-US" dirty="0"/>
              <a:t> </a:t>
            </a:r>
            <a:r>
              <a:rPr lang="en-US" dirty="0" err="1"/>
              <a:t>quá</a:t>
            </a:r>
            <a:r>
              <a:rPr lang="en-US" dirty="0"/>
              <a:t> </a:t>
            </a:r>
            <a:r>
              <a:rPr lang="en-US" dirty="0" err="1"/>
              <a:t>trình</a:t>
            </a:r>
            <a:r>
              <a:rPr lang="en-US" dirty="0"/>
              <a:t> Handshake</a:t>
            </a:r>
          </a:p>
        </p:txBody>
      </p:sp>
      <p:sp>
        <p:nvSpPr>
          <p:cNvPr id="47" name="Hộp Văn bản 46">
            <a:extLst>
              <a:ext uri="{FF2B5EF4-FFF2-40B4-BE49-F238E27FC236}">
                <a16:creationId xmlns:a16="http://schemas.microsoft.com/office/drawing/2014/main" xmlns="" id="{9DB05868-4E34-4DE9-9930-E096BE22A5A2}"/>
              </a:ext>
            </a:extLst>
          </p:cNvPr>
          <p:cNvSpPr txBox="1"/>
          <p:nvPr/>
        </p:nvSpPr>
        <p:spPr>
          <a:xfrm>
            <a:off x="3106740" y="1354432"/>
            <a:ext cx="5798276" cy="646331"/>
          </a:xfrm>
          <a:prstGeom prst="rect">
            <a:avLst/>
          </a:prstGeom>
          <a:noFill/>
        </p:spPr>
        <p:txBody>
          <a:bodyPr wrap="square" rtlCol="0">
            <a:spAutoFit/>
          </a:bodyPr>
          <a:lstStyle/>
          <a:p>
            <a:r>
              <a:rPr lang="en-US" dirty="0"/>
              <a:t>3. SSL Alert Protocol:</a:t>
            </a:r>
          </a:p>
          <a:p>
            <a:r>
              <a:rPr lang="en-US" dirty="0"/>
              <a:t>    Giao </a:t>
            </a:r>
            <a:r>
              <a:rPr lang="en-US" dirty="0" err="1"/>
              <a:t>thức</a:t>
            </a:r>
            <a:r>
              <a:rPr lang="en-US" dirty="0"/>
              <a:t> </a:t>
            </a:r>
            <a:r>
              <a:rPr lang="en-US" dirty="0" err="1"/>
              <a:t>cảnh</a:t>
            </a:r>
            <a:r>
              <a:rPr lang="en-US" dirty="0"/>
              <a:t> </a:t>
            </a:r>
            <a:r>
              <a:rPr lang="en-US" dirty="0" err="1"/>
              <a:t>báo</a:t>
            </a:r>
            <a:r>
              <a:rPr lang="en-US" dirty="0"/>
              <a:t> </a:t>
            </a:r>
            <a:r>
              <a:rPr lang="en-US" dirty="0" err="1"/>
              <a:t>của</a:t>
            </a:r>
            <a:r>
              <a:rPr lang="en-US" dirty="0"/>
              <a:t> SSL </a:t>
            </a:r>
            <a:r>
              <a:rPr lang="en-US" dirty="0" err="1"/>
              <a:t>dùng</a:t>
            </a:r>
            <a:r>
              <a:rPr lang="en-US" dirty="0"/>
              <a:t> </a:t>
            </a:r>
            <a:r>
              <a:rPr lang="en-US" dirty="0" err="1"/>
              <a:t>để</a:t>
            </a:r>
            <a:r>
              <a:rPr lang="en-US" dirty="0"/>
              <a:t> </a:t>
            </a:r>
            <a:r>
              <a:rPr lang="en-US" dirty="0" err="1"/>
              <a:t>thông</a:t>
            </a:r>
            <a:r>
              <a:rPr lang="en-US" dirty="0"/>
              <a:t> </a:t>
            </a:r>
            <a:r>
              <a:rPr lang="en-US" dirty="0" err="1"/>
              <a:t>báo</a:t>
            </a:r>
            <a:r>
              <a:rPr lang="en-US" dirty="0"/>
              <a:t> </a:t>
            </a:r>
            <a:r>
              <a:rPr lang="en-US" dirty="0" err="1"/>
              <a:t>lỗi</a:t>
            </a:r>
            <a:endParaRPr lang="vi-VN" dirty="0"/>
          </a:p>
        </p:txBody>
      </p:sp>
      <p:sp>
        <p:nvSpPr>
          <p:cNvPr id="49" name="Hình chữ nhật 48">
            <a:extLst>
              <a:ext uri="{FF2B5EF4-FFF2-40B4-BE49-F238E27FC236}">
                <a16:creationId xmlns:a16="http://schemas.microsoft.com/office/drawing/2014/main" xmlns="" id="{F74C6B41-E5C0-46FF-8DAA-98722CDCE60A}"/>
              </a:ext>
            </a:extLst>
          </p:cNvPr>
          <p:cNvSpPr/>
          <p:nvPr/>
        </p:nvSpPr>
        <p:spPr>
          <a:xfrm>
            <a:off x="435528" y="2715766"/>
            <a:ext cx="2013867" cy="590361"/>
          </a:xfrm>
          <a:prstGeom prst="rect">
            <a:avLst/>
          </a:prstGeom>
          <a:solidFill>
            <a:schemeClr val="accent1">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rPr>
              <a:t>SSL Record Protocol</a:t>
            </a:r>
            <a:endParaRPr lang="vi-VN" sz="1200" dirty="0">
              <a:solidFill>
                <a:schemeClr val="tx1"/>
              </a:solidFill>
            </a:endParaRPr>
          </a:p>
        </p:txBody>
      </p:sp>
      <p:sp>
        <p:nvSpPr>
          <p:cNvPr id="52" name="Hộp Văn bản 51">
            <a:extLst>
              <a:ext uri="{FF2B5EF4-FFF2-40B4-BE49-F238E27FC236}">
                <a16:creationId xmlns:a16="http://schemas.microsoft.com/office/drawing/2014/main" xmlns="" id="{B1FF757E-BFD9-4DAF-B4FD-66210803F7AF}"/>
              </a:ext>
            </a:extLst>
          </p:cNvPr>
          <p:cNvSpPr txBox="1"/>
          <p:nvPr/>
        </p:nvSpPr>
        <p:spPr>
          <a:xfrm>
            <a:off x="3088902" y="1354432"/>
            <a:ext cx="6003567" cy="2308324"/>
          </a:xfrm>
          <a:prstGeom prst="rect">
            <a:avLst/>
          </a:prstGeom>
          <a:noFill/>
        </p:spPr>
        <p:txBody>
          <a:bodyPr wrap="none" rtlCol="0">
            <a:spAutoFit/>
          </a:bodyPr>
          <a:lstStyle/>
          <a:p>
            <a:r>
              <a:rPr lang="en-US" dirty="0"/>
              <a:t>4. SSL Record Protocol: Giao </a:t>
            </a:r>
            <a:r>
              <a:rPr lang="en-US" dirty="0" err="1"/>
              <a:t>thức</a:t>
            </a:r>
            <a:r>
              <a:rPr lang="en-US" dirty="0"/>
              <a:t> </a:t>
            </a:r>
            <a:r>
              <a:rPr lang="en-US" dirty="0" err="1"/>
              <a:t>bản</a:t>
            </a:r>
            <a:r>
              <a:rPr lang="en-US" dirty="0"/>
              <a:t> </a:t>
            </a:r>
            <a:r>
              <a:rPr lang="en-US" dirty="0" err="1"/>
              <a:t>ghi</a:t>
            </a:r>
            <a:r>
              <a:rPr lang="en-US" dirty="0"/>
              <a:t> </a:t>
            </a:r>
            <a:r>
              <a:rPr lang="en-US" dirty="0" err="1"/>
              <a:t>của</a:t>
            </a:r>
            <a:r>
              <a:rPr lang="en-US" dirty="0"/>
              <a:t> SSL </a:t>
            </a:r>
            <a:r>
              <a:rPr lang="en-US" dirty="0" err="1"/>
              <a:t>có</a:t>
            </a:r>
            <a:endParaRPr lang="en-US" dirty="0"/>
          </a:p>
          <a:p>
            <a:r>
              <a:rPr lang="en-US" dirty="0"/>
              <a:t>    </a:t>
            </a:r>
            <a:r>
              <a:rPr lang="en-US" dirty="0" err="1"/>
              <a:t>nhiệm</a:t>
            </a:r>
            <a:r>
              <a:rPr lang="en-US" dirty="0"/>
              <a:t> </a:t>
            </a:r>
            <a:r>
              <a:rPr lang="en-US" dirty="0" err="1"/>
              <a:t>vụ</a:t>
            </a:r>
            <a:r>
              <a:rPr lang="en-US" dirty="0"/>
              <a:t> </a:t>
            </a:r>
            <a:r>
              <a:rPr lang="en-US" dirty="0" err="1"/>
              <a:t>tạo</a:t>
            </a:r>
            <a:r>
              <a:rPr lang="en-US" dirty="0"/>
              <a:t> </a:t>
            </a:r>
            <a:r>
              <a:rPr lang="en-US" dirty="0" err="1"/>
              <a:t>đường</a:t>
            </a:r>
            <a:r>
              <a:rPr lang="en-US" dirty="0"/>
              <a:t> </a:t>
            </a:r>
            <a:r>
              <a:rPr lang="en-US" dirty="0" err="1"/>
              <a:t>hầm</a:t>
            </a:r>
            <a:r>
              <a:rPr lang="en-US" dirty="0"/>
              <a:t> an </a:t>
            </a:r>
            <a:r>
              <a:rPr lang="en-US" dirty="0" err="1"/>
              <a:t>toàn</a:t>
            </a:r>
            <a:r>
              <a:rPr lang="en-US" dirty="0"/>
              <a:t> </a:t>
            </a:r>
            <a:r>
              <a:rPr lang="en-US" dirty="0" err="1"/>
              <a:t>để</a:t>
            </a:r>
            <a:r>
              <a:rPr lang="en-US" dirty="0"/>
              <a:t> </a:t>
            </a:r>
            <a:r>
              <a:rPr lang="en-US" dirty="0" err="1"/>
              <a:t>chuyển</a:t>
            </a:r>
            <a:r>
              <a:rPr lang="en-US" dirty="0"/>
              <a:t> </a:t>
            </a:r>
            <a:r>
              <a:rPr lang="en-US" dirty="0" err="1"/>
              <a:t>thông</a:t>
            </a:r>
            <a:r>
              <a:rPr lang="en-US" dirty="0"/>
              <a:t> tin </a:t>
            </a:r>
          </a:p>
          <a:p>
            <a:r>
              <a:rPr lang="en-US" dirty="0"/>
              <a:t>    </a:t>
            </a:r>
            <a:r>
              <a:rPr lang="en-US" dirty="0" err="1"/>
              <a:t>đảm</a:t>
            </a:r>
            <a:r>
              <a:rPr lang="en-US" dirty="0"/>
              <a:t> </a:t>
            </a:r>
            <a:r>
              <a:rPr lang="en-US" dirty="0" err="1"/>
              <a:t>bảo</a:t>
            </a:r>
            <a:r>
              <a:rPr lang="en-US" dirty="0"/>
              <a:t> </a:t>
            </a:r>
            <a:r>
              <a:rPr lang="en-US" dirty="0" err="1"/>
              <a:t>tính</a:t>
            </a:r>
            <a:r>
              <a:rPr lang="en-US" dirty="0"/>
              <a:t> </a:t>
            </a:r>
            <a:r>
              <a:rPr lang="en-US" dirty="0" err="1"/>
              <a:t>bí</a:t>
            </a:r>
            <a:r>
              <a:rPr lang="en-US" dirty="0"/>
              <a:t> </a:t>
            </a:r>
            <a:r>
              <a:rPr lang="en-US" dirty="0" err="1"/>
              <a:t>mật</a:t>
            </a:r>
            <a:r>
              <a:rPr lang="en-US" dirty="0"/>
              <a:t>, </a:t>
            </a:r>
            <a:r>
              <a:rPr lang="en-US" dirty="0" err="1"/>
              <a:t>toàn</a:t>
            </a:r>
            <a:r>
              <a:rPr lang="en-US" dirty="0"/>
              <a:t> </a:t>
            </a:r>
            <a:r>
              <a:rPr lang="en-US" dirty="0" err="1"/>
              <a:t>vẹn</a:t>
            </a:r>
            <a:r>
              <a:rPr lang="en-US" dirty="0"/>
              <a:t> và </a:t>
            </a:r>
            <a:r>
              <a:rPr lang="en-US" dirty="0" err="1"/>
              <a:t>xác</a:t>
            </a:r>
            <a:r>
              <a:rPr lang="en-US" dirty="0"/>
              <a:t> </a:t>
            </a:r>
            <a:r>
              <a:rPr lang="en-US" dirty="0" err="1"/>
              <a:t>thực</a:t>
            </a:r>
            <a:endParaRPr lang="en-US" dirty="0"/>
          </a:p>
          <a:p>
            <a:r>
              <a:rPr lang="en-US" dirty="0"/>
              <a:t>	- </a:t>
            </a:r>
            <a:r>
              <a:rPr lang="en-US" dirty="0" err="1"/>
              <a:t>Phân</a:t>
            </a:r>
            <a:r>
              <a:rPr lang="en-US" dirty="0"/>
              <a:t> </a:t>
            </a:r>
            <a:r>
              <a:rPr lang="en-US" dirty="0" err="1"/>
              <a:t>đoạn</a:t>
            </a:r>
            <a:r>
              <a:rPr lang="en-US" dirty="0"/>
              <a:t> </a:t>
            </a:r>
            <a:r>
              <a:rPr lang="en-US" dirty="0" err="1"/>
              <a:t>gói</a:t>
            </a:r>
            <a:r>
              <a:rPr lang="en-US" dirty="0"/>
              <a:t> </a:t>
            </a:r>
            <a:r>
              <a:rPr lang="en-US" dirty="0" err="1"/>
              <a:t>dữ</a:t>
            </a:r>
            <a:r>
              <a:rPr lang="en-US" dirty="0"/>
              <a:t> </a:t>
            </a:r>
            <a:r>
              <a:rPr lang="en-US" dirty="0" err="1"/>
              <a:t>liệu</a:t>
            </a:r>
            <a:endParaRPr lang="en-US" dirty="0"/>
          </a:p>
          <a:p>
            <a:r>
              <a:rPr lang="en-US" dirty="0"/>
              <a:t>	- </a:t>
            </a:r>
            <a:r>
              <a:rPr lang="en-US" dirty="0" err="1"/>
              <a:t>Nén</a:t>
            </a:r>
            <a:endParaRPr lang="en-US" dirty="0"/>
          </a:p>
          <a:p>
            <a:r>
              <a:rPr lang="en-US" dirty="0"/>
              <a:t>	- </a:t>
            </a:r>
            <a:r>
              <a:rPr lang="en-US" dirty="0" err="1"/>
              <a:t>Xác</a:t>
            </a:r>
            <a:r>
              <a:rPr lang="en-US" dirty="0"/>
              <a:t> </a:t>
            </a:r>
            <a:r>
              <a:rPr lang="en-US" dirty="0" err="1"/>
              <a:t>thự</a:t>
            </a:r>
            <a:r>
              <a:rPr lang="en-US" dirty="0"/>
              <a:t> massage và </a:t>
            </a:r>
            <a:r>
              <a:rPr lang="en-US" dirty="0" err="1"/>
              <a:t>đảm</a:t>
            </a:r>
            <a:r>
              <a:rPr lang="en-US" dirty="0"/>
              <a:t> </a:t>
            </a:r>
            <a:r>
              <a:rPr lang="en-US" dirty="0" err="1"/>
              <a:t>bảo</a:t>
            </a:r>
            <a:r>
              <a:rPr lang="en-US" dirty="0"/>
              <a:t> </a:t>
            </a:r>
            <a:r>
              <a:rPr lang="en-US" dirty="0" err="1"/>
              <a:t>tính</a:t>
            </a:r>
            <a:r>
              <a:rPr lang="en-US" dirty="0"/>
              <a:t> </a:t>
            </a:r>
            <a:r>
              <a:rPr lang="en-US" dirty="0" err="1"/>
              <a:t>toàn</a:t>
            </a:r>
            <a:r>
              <a:rPr lang="en-US" dirty="0"/>
              <a:t> </a:t>
            </a:r>
            <a:r>
              <a:rPr lang="en-US" dirty="0" err="1"/>
              <a:t>vẹn</a:t>
            </a:r>
            <a:endParaRPr lang="en-US" dirty="0"/>
          </a:p>
          <a:p>
            <a:r>
              <a:rPr lang="en-US" dirty="0"/>
              <a:t>	- </a:t>
            </a:r>
            <a:r>
              <a:rPr lang="en-US" dirty="0" err="1"/>
              <a:t>Mã</a:t>
            </a:r>
            <a:r>
              <a:rPr lang="en-US" dirty="0"/>
              <a:t> </a:t>
            </a:r>
            <a:r>
              <a:rPr lang="en-US" dirty="0" err="1"/>
              <a:t>hóa</a:t>
            </a:r>
            <a:r>
              <a:rPr lang="en-US" dirty="0"/>
              <a:t> </a:t>
            </a:r>
          </a:p>
          <a:p>
            <a:r>
              <a:rPr lang="en-US" dirty="0"/>
              <a:t>    </a:t>
            </a:r>
            <a:endParaRPr lang="vi-VN" dirty="0"/>
          </a:p>
        </p:txBody>
      </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1205" y="-1"/>
            <a:ext cx="1132999" cy="843559"/>
          </a:xfrm>
          <a:prstGeom prst="rect">
            <a:avLst/>
          </a:prstGeom>
        </p:spPr>
      </p:pic>
    </p:spTree>
    <p:extLst>
      <p:ext uri="{BB962C8B-B14F-4D97-AF65-F5344CB8AC3E}">
        <p14:creationId xmlns:p14="http://schemas.microsoft.com/office/powerpoint/2010/main" val="10291931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childTnLst>
                                </p:cTn>
                              </p:par>
                              <p:par>
                                <p:cTn id="12" presetID="16" presetClass="entr" presetSubtype="21" fill="hold" grpId="0" nodeType="with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barn(inVertical)">
                                      <p:cBhvr>
                                        <p:cTn id="14" dur="500"/>
                                        <p:tgtEl>
                                          <p:spTgt spid="39"/>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9"/>
                                        </p:tgtEl>
                                        <p:attrNameLst>
                                          <p:attrName>style.visibility</p:attrName>
                                        </p:attrNameLst>
                                      </p:cBhvr>
                                      <p:to>
                                        <p:strVal val="hidden"/>
                                      </p:to>
                                    </p:set>
                                  </p:childTnLst>
                                </p:cTn>
                              </p:par>
                              <p:par>
                                <p:cTn id="25" presetID="16" presetClass="entr" presetSubtype="21"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barn(inVertical)">
                                      <p:cBhvr>
                                        <p:cTn id="27" dur="500"/>
                                        <p:tgtEl>
                                          <p:spTgt spid="35"/>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0"/>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36"/>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35"/>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28"/>
                                        </p:tgtEl>
                                        <p:attrNameLst>
                                          <p:attrName>style.visibility</p:attrName>
                                        </p:attrNameLst>
                                      </p:cBhvr>
                                      <p:to>
                                        <p:strVal val="hidden"/>
                                      </p:to>
                                    </p:set>
                                  </p:childTnLst>
                                </p:cTn>
                              </p:par>
                              <p:par>
                                <p:cTn id="42" presetID="16" presetClass="entr" presetSubtype="21"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barn(inVertical)">
                                      <p:cBhvr>
                                        <p:cTn id="44" dur="500"/>
                                        <p:tgtEl>
                                          <p:spTgt spid="40"/>
                                        </p:tgtEl>
                                      </p:cBhvr>
                                    </p:animEffect>
                                  </p:childTnLst>
                                </p:cTn>
                              </p:par>
                              <p:par>
                                <p:cTn id="45" presetID="42"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1000"/>
                                        <p:tgtEl>
                                          <p:spTgt spid="42"/>
                                        </p:tgtEl>
                                      </p:cBhvr>
                                    </p:animEffect>
                                    <p:anim calcmode="lin" valueType="num">
                                      <p:cBhvr>
                                        <p:cTn id="48" dur="1000" fill="hold"/>
                                        <p:tgtEl>
                                          <p:spTgt spid="42"/>
                                        </p:tgtEl>
                                        <p:attrNameLst>
                                          <p:attrName>ppt_x</p:attrName>
                                        </p:attrNameLst>
                                      </p:cBhvr>
                                      <p:tavLst>
                                        <p:tav tm="0">
                                          <p:val>
                                            <p:strVal val="#ppt_x"/>
                                          </p:val>
                                        </p:tav>
                                        <p:tav tm="100000">
                                          <p:val>
                                            <p:strVal val="#ppt_x"/>
                                          </p:val>
                                        </p:tav>
                                      </p:tavLst>
                                    </p:anim>
                                    <p:anim calcmode="lin" valueType="num">
                                      <p:cBhvr>
                                        <p:cTn id="49" dur="1000" fill="hold"/>
                                        <p:tgtEl>
                                          <p:spTgt spid="4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1000"/>
                                        <p:tgtEl>
                                          <p:spTgt spid="45"/>
                                        </p:tgtEl>
                                      </p:cBhvr>
                                    </p:animEffect>
                                    <p:anim calcmode="lin" valueType="num">
                                      <p:cBhvr>
                                        <p:cTn id="53" dur="1000" fill="hold"/>
                                        <p:tgtEl>
                                          <p:spTgt spid="45"/>
                                        </p:tgtEl>
                                        <p:attrNameLst>
                                          <p:attrName>ppt_x</p:attrName>
                                        </p:attrNameLst>
                                      </p:cBhvr>
                                      <p:tavLst>
                                        <p:tav tm="0">
                                          <p:val>
                                            <p:strVal val="#ppt_x"/>
                                          </p:val>
                                        </p:tav>
                                        <p:tav tm="100000">
                                          <p:val>
                                            <p:strVal val="#ppt_x"/>
                                          </p:val>
                                        </p:tav>
                                      </p:tavLst>
                                    </p:anim>
                                    <p:anim calcmode="lin" valueType="num">
                                      <p:cBhvr>
                                        <p:cTn id="5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5"/>
                                        </p:tgtEl>
                                        <p:attrNameLst>
                                          <p:attrName>style.visibility</p:attrName>
                                        </p:attrNameLst>
                                      </p:cBhvr>
                                      <p:to>
                                        <p:strVal val="hidden"/>
                                      </p:to>
                                    </p:set>
                                  </p:childTnLst>
                                </p:cTn>
                              </p:par>
                              <p:par>
                                <p:cTn id="59" presetID="42"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1000"/>
                                        <p:tgtEl>
                                          <p:spTgt spid="43"/>
                                        </p:tgtEl>
                                      </p:cBhvr>
                                    </p:animEffect>
                                    <p:anim calcmode="lin" valueType="num">
                                      <p:cBhvr>
                                        <p:cTn id="62" dur="1000" fill="hold"/>
                                        <p:tgtEl>
                                          <p:spTgt spid="43"/>
                                        </p:tgtEl>
                                        <p:attrNameLst>
                                          <p:attrName>ppt_x</p:attrName>
                                        </p:attrNameLst>
                                      </p:cBhvr>
                                      <p:tavLst>
                                        <p:tav tm="0">
                                          <p:val>
                                            <p:strVal val="#ppt_x"/>
                                          </p:val>
                                        </p:tav>
                                        <p:tav tm="100000">
                                          <p:val>
                                            <p:strVal val="#ppt_x"/>
                                          </p:val>
                                        </p:tav>
                                      </p:tavLst>
                                    </p:anim>
                                    <p:anim calcmode="lin" valueType="num">
                                      <p:cBhvr>
                                        <p:cTn id="63" dur="1000" fill="hold"/>
                                        <p:tgtEl>
                                          <p:spTgt spid="43"/>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1000"/>
                                        <p:tgtEl>
                                          <p:spTgt spid="46"/>
                                        </p:tgtEl>
                                      </p:cBhvr>
                                    </p:animEffect>
                                    <p:anim calcmode="lin" valueType="num">
                                      <p:cBhvr>
                                        <p:cTn id="67" dur="1000" fill="hold"/>
                                        <p:tgtEl>
                                          <p:spTgt spid="46"/>
                                        </p:tgtEl>
                                        <p:attrNameLst>
                                          <p:attrName>ppt_x</p:attrName>
                                        </p:attrNameLst>
                                      </p:cBhvr>
                                      <p:tavLst>
                                        <p:tav tm="0">
                                          <p:val>
                                            <p:strVal val="#ppt_x"/>
                                          </p:val>
                                        </p:tav>
                                        <p:tav tm="100000">
                                          <p:val>
                                            <p:strVal val="#ppt_x"/>
                                          </p:val>
                                        </p:tav>
                                      </p:tavLst>
                                    </p:anim>
                                    <p:anim calcmode="lin" valueType="num">
                                      <p:cBhvr>
                                        <p:cTn id="68"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46"/>
                                        </p:tgtEl>
                                        <p:attrNameLst>
                                          <p:attrName>style.visibility</p:attrName>
                                        </p:attrNameLst>
                                      </p:cBhvr>
                                      <p:to>
                                        <p:strVal val="hidden"/>
                                      </p:to>
                                    </p:set>
                                  </p:childTnLst>
                                </p:cTn>
                              </p:par>
                              <p:par>
                                <p:cTn id="73" presetID="42"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fade">
                                      <p:cBhvr>
                                        <p:cTn id="75" dur="1000"/>
                                        <p:tgtEl>
                                          <p:spTgt spid="44"/>
                                        </p:tgtEl>
                                      </p:cBhvr>
                                    </p:animEffect>
                                    <p:anim calcmode="lin" valueType="num">
                                      <p:cBhvr>
                                        <p:cTn id="76" dur="1000" fill="hold"/>
                                        <p:tgtEl>
                                          <p:spTgt spid="44"/>
                                        </p:tgtEl>
                                        <p:attrNameLst>
                                          <p:attrName>ppt_x</p:attrName>
                                        </p:attrNameLst>
                                      </p:cBhvr>
                                      <p:tavLst>
                                        <p:tav tm="0">
                                          <p:val>
                                            <p:strVal val="#ppt_x"/>
                                          </p:val>
                                        </p:tav>
                                        <p:tav tm="100000">
                                          <p:val>
                                            <p:strVal val="#ppt_x"/>
                                          </p:val>
                                        </p:tav>
                                      </p:tavLst>
                                    </p:anim>
                                    <p:anim calcmode="lin" valueType="num">
                                      <p:cBhvr>
                                        <p:cTn id="77" dur="1000" fill="hold"/>
                                        <p:tgtEl>
                                          <p:spTgt spid="44"/>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47"/>
                                        </p:tgtEl>
                                        <p:attrNameLst>
                                          <p:attrName>style.visibility</p:attrName>
                                        </p:attrNameLst>
                                      </p:cBhvr>
                                      <p:to>
                                        <p:strVal val="visible"/>
                                      </p:to>
                                    </p:set>
                                    <p:animEffect transition="in" filter="fade">
                                      <p:cBhvr>
                                        <p:cTn id="80" dur="1000"/>
                                        <p:tgtEl>
                                          <p:spTgt spid="47"/>
                                        </p:tgtEl>
                                      </p:cBhvr>
                                    </p:animEffect>
                                    <p:anim calcmode="lin" valueType="num">
                                      <p:cBhvr>
                                        <p:cTn id="81" dur="1000" fill="hold"/>
                                        <p:tgtEl>
                                          <p:spTgt spid="47"/>
                                        </p:tgtEl>
                                        <p:attrNameLst>
                                          <p:attrName>ppt_x</p:attrName>
                                        </p:attrNameLst>
                                      </p:cBhvr>
                                      <p:tavLst>
                                        <p:tav tm="0">
                                          <p:val>
                                            <p:strVal val="#ppt_x"/>
                                          </p:val>
                                        </p:tav>
                                        <p:tav tm="100000">
                                          <p:val>
                                            <p:strVal val="#ppt_x"/>
                                          </p:val>
                                        </p:tav>
                                      </p:tavLst>
                                    </p:anim>
                                    <p:anim calcmode="lin" valueType="num">
                                      <p:cBhvr>
                                        <p:cTn id="8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47"/>
                                        </p:tgtEl>
                                        <p:attrNameLst>
                                          <p:attrName>style.visibility</p:attrName>
                                        </p:attrNameLst>
                                      </p:cBhvr>
                                      <p:to>
                                        <p:strVal val="hidden"/>
                                      </p:to>
                                    </p:set>
                                  </p:childTnLst>
                                </p:cTn>
                              </p:par>
                              <p:par>
                                <p:cTn id="87" presetID="42" presetClass="entr" presetSubtype="0" fill="hold" grpId="0"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fade">
                                      <p:cBhvr>
                                        <p:cTn id="89" dur="1000"/>
                                        <p:tgtEl>
                                          <p:spTgt spid="49"/>
                                        </p:tgtEl>
                                      </p:cBhvr>
                                    </p:animEffect>
                                    <p:anim calcmode="lin" valueType="num">
                                      <p:cBhvr>
                                        <p:cTn id="90" dur="1000" fill="hold"/>
                                        <p:tgtEl>
                                          <p:spTgt spid="49"/>
                                        </p:tgtEl>
                                        <p:attrNameLst>
                                          <p:attrName>ppt_x</p:attrName>
                                        </p:attrNameLst>
                                      </p:cBhvr>
                                      <p:tavLst>
                                        <p:tav tm="0">
                                          <p:val>
                                            <p:strVal val="#ppt_x"/>
                                          </p:val>
                                        </p:tav>
                                        <p:tav tm="100000">
                                          <p:val>
                                            <p:strVal val="#ppt_x"/>
                                          </p:val>
                                        </p:tav>
                                      </p:tavLst>
                                    </p:anim>
                                    <p:anim calcmode="lin" valueType="num">
                                      <p:cBhvr>
                                        <p:cTn id="91" dur="1000" fill="hold"/>
                                        <p:tgtEl>
                                          <p:spTgt spid="49"/>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52"/>
                                        </p:tgtEl>
                                        <p:attrNameLst>
                                          <p:attrName>style.visibility</p:attrName>
                                        </p:attrNameLst>
                                      </p:cBhvr>
                                      <p:to>
                                        <p:strVal val="visible"/>
                                      </p:to>
                                    </p:set>
                                    <p:animEffect transition="in" filter="fade">
                                      <p:cBhvr>
                                        <p:cTn id="94" dur="1000"/>
                                        <p:tgtEl>
                                          <p:spTgt spid="52"/>
                                        </p:tgtEl>
                                      </p:cBhvr>
                                    </p:animEffect>
                                    <p:anim calcmode="lin" valueType="num">
                                      <p:cBhvr>
                                        <p:cTn id="95" dur="1000" fill="hold"/>
                                        <p:tgtEl>
                                          <p:spTgt spid="52"/>
                                        </p:tgtEl>
                                        <p:attrNameLst>
                                          <p:attrName>ppt_x</p:attrName>
                                        </p:attrNameLst>
                                      </p:cBhvr>
                                      <p:tavLst>
                                        <p:tav tm="0">
                                          <p:val>
                                            <p:strVal val="#ppt_x"/>
                                          </p:val>
                                        </p:tav>
                                        <p:tav tm="100000">
                                          <p:val>
                                            <p:strVal val="#ppt_x"/>
                                          </p:val>
                                        </p:tav>
                                      </p:tavLst>
                                    </p:anim>
                                    <p:anim calcmode="lin" valueType="num">
                                      <p:cBhvr>
                                        <p:cTn id="96"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p:bldP spid="30" grpId="1"/>
      <p:bldP spid="35" grpId="0"/>
      <p:bldP spid="35" grpId="1"/>
      <p:bldP spid="36" grpId="0" animBg="1"/>
      <p:bldP spid="36" grpId="1" animBg="1"/>
      <p:bldP spid="38" grpId="0" animBg="1"/>
      <p:bldP spid="38" grpId="1" animBg="1"/>
      <p:bldP spid="39" grpId="0"/>
      <p:bldP spid="39" grpId="1"/>
      <p:bldP spid="40" grpId="0"/>
      <p:bldP spid="42" grpId="0" animBg="1"/>
      <p:bldP spid="43" grpId="0" animBg="1"/>
      <p:bldP spid="44" grpId="0" animBg="1"/>
      <p:bldP spid="45" grpId="0"/>
      <p:bldP spid="45" grpId="1"/>
      <p:bldP spid="46" grpId="0"/>
      <p:bldP spid="46" grpId="1"/>
      <p:bldP spid="47" grpId="0"/>
      <p:bldP spid="47" grpId="1"/>
      <p:bldP spid="49" grpId="0" animBg="1"/>
      <p:bldP spid="5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2052" y="1793666"/>
            <a:ext cx="2722300" cy="2722300"/>
          </a:xfrm>
          <a:prstGeom prst="rect">
            <a:avLst/>
          </a:prstGeom>
        </p:spPr>
      </p:pic>
      <p:sp>
        <p:nvSpPr>
          <p:cNvPr id="15" name="Rectangle 14"/>
          <p:cNvSpPr/>
          <p:nvPr/>
        </p:nvSpPr>
        <p:spPr>
          <a:xfrm rot="5400000">
            <a:off x="-1417500" y="7469797"/>
            <a:ext cx="422519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 name="Text Placeholder 1"/>
          <p:cNvSpPr>
            <a:spLocks noGrp="1"/>
          </p:cNvSpPr>
          <p:nvPr>
            <p:ph type="body" sz="quarter" idx="10"/>
          </p:nvPr>
        </p:nvSpPr>
        <p:spPr>
          <a:xfrm>
            <a:off x="4551" y="146761"/>
            <a:ext cx="9144000" cy="576064"/>
          </a:xfrm>
        </p:spPr>
        <p:txBody>
          <a:bodyPr/>
          <a:lstStyle/>
          <a:p>
            <a:r>
              <a:rPr lang="en-US" altLang="ko-KR" dirty="0" err="1"/>
              <a:t>Tóm</a:t>
            </a:r>
            <a:r>
              <a:rPr lang="en-US" altLang="ko-KR" dirty="0"/>
              <a:t> </a:t>
            </a:r>
            <a:r>
              <a:rPr lang="en-US" altLang="ko-KR" dirty="0" err="1"/>
              <a:t>lại</a:t>
            </a:r>
            <a:endParaRPr lang="ko-KR" altLang="en-US" dirty="0"/>
          </a:p>
        </p:txBody>
      </p:sp>
      <p:sp>
        <p:nvSpPr>
          <p:cNvPr id="10" name="Oval 9"/>
          <p:cNvSpPr/>
          <p:nvPr/>
        </p:nvSpPr>
        <p:spPr>
          <a:xfrm>
            <a:off x="548143" y="2211710"/>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8" name="TextBox 7"/>
          <p:cNvSpPr txBox="1"/>
          <p:nvPr/>
        </p:nvSpPr>
        <p:spPr>
          <a:xfrm>
            <a:off x="899592" y="959436"/>
            <a:ext cx="7632848" cy="584775"/>
          </a:xfrm>
          <a:prstGeom prst="rect">
            <a:avLst/>
          </a:prstGeom>
          <a:noFill/>
        </p:spPr>
        <p:txBody>
          <a:bodyPr wrap="square" rtlCol="0">
            <a:spAutoFit/>
          </a:bodyPr>
          <a:lstStyle/>
          <a:p>
            <a:pPr lvl="0" algn="ctr"/>
            <a:r>
              <a:rPr lang="vi-VN" sz="1600" dirty="0">
                <a:solidFill>
                  <a:schemeClr val="tx1">
                    <a:lumMod val="75000"/>
                    <a:lumOff val="25000"/>
                  </a:schemeClr>
                </a:solidFill>
              </a:rPr>
              <a:t>SSL không </a:t>
            </a:r>
            <a:r>
              <a:rPr lang="vi-VN" sz="1600" dirty="0" err="1">
                <a:solidFill>
                  <a:schemeClr val="tx1">
                    <a:lumMod val="75000"/>
                    <a:lumOff val="25000"/>
                  </a:schemeClr>
                </a:solidFill>
              </a:rPr>
              <a:t>phải</a:t>
            </a:r>
            <a:r>
              <a:rPr lang="vi-VN" sz="1600" dirty="0">
                <a:solidFill>
                  <a:schemeClr val="tx1">
                    <a:lumMod val="75000"/>
                    <a:lumOff val="25000"/>
                  </a:schemeClr>
                </a:solidFill>
              </a:rPr>
              <a:t> </a:t>
            </a:r>
            <a:r>
              <a:rPr lang="vi-VN" sz="1600" dirty="0" err="1">
                <a:solidFill>
                  <a:schemeClr val="tx1">
                    <a:lumMod val="75000"/>
                    <a:lumOff val="25000"/>
                  </a:schemeClr>
                </a:solidFill>
              </a:rPr>
              <a:t>là</a:t>
            </a:r>
            <a:r>
              <a:rPr lang="vi-VN" sz="1600" dirty="0">
                <a:solidFill>
                  <a:schemeClr val="tx1">
                    <a:lumMod val="75000"/>
                    <a:lumOff val="25000"/>
                  </a:schemeClr>
                </a:solidFill>
              </a:rPr>
              <a:t> </a:t>
            </a:r>
            <a:r>
              <a:rPr lang="vi-VN" sz="1600" dirty="0" err="1">
                <a:solidFill>
                  <a:schemeClr val="tx1">
                    <a:lumMod val="75000"/>
                    <a:lumOff val="25000"/>
                  </a:schemeClr>
                </a:solidFill>
              </a:rPr>
              <a:t>một</a:t>
            </a:r>
            <a:r>
              <a:rPr lang="vi-VN" sz="1600" dirty="0">
                <a:solidFill>
                  <a:schemeClr val="tx1">
                    <a:lumMod val="75000"/>
                    <a:lumOff val="25000"/>
                  </a:schemeClr>
                </a:solidFill>
              </a:rPr>
              <a:t> giao </a:t>
            </a:r>
            <a:r>
              <a:rPr lang="vi-VN" sz="1600" dirty="0" err="1">
                <a:solidFill>
                  <a:schemeClr val="tx1">
                    <a:lumMod val="75000"/>
                    <a:lumOff val="25000"/>
                  </a:schemeClr>
                </a:solidFill>
              </a:rPr>
              <a:t>thức</a:t>
            </a:r>
            <a:r>
              <a:rPr lang="vi-VN" sz="1600" dirty="0">
                <a:solidFill>
                  <a:schemeClr val="tx1">
                    <a:lumMod val="75000"/>
                    <a:lumOff val="25000"/>
                  </a:schemeClr>
                </a:solidFill>
              </a:rPr>
              <a:t> đơn </a:t>
            </a:r>
            <a:r>
              <a:rPr lang="vi-VN" sz="1600" dirty="0" err="1">
                <a:solidFill>
                  <a:schemeClr val="tx1">
                    <a:lumMod val="75000"/>
                    <a:lumOff val="25000"/>
                  </a:schemeClr>
                </a:solidFill>
              </a:rPr>
              <a:t>lẻ</a:t>
            </a:r>
            <a:r>
              <a:rPr lang="vi-VN" sz="1600" dirty="0">
                <a:solidFill>
                  <a:schemeClr val="tx1">
                    <a:lumMod val="75000"/>
                    <a:lumOff val="25000"/>
                  </a:schemeClr>
                </a:solidFill>
              </a:rPr>
              <a:t>, </a:t>
            </a:r>
            <a:r>
              <a:rPr lang="vi-VN" sz="1600" dirty="0" err="1">
                <a:solidFill>
                  <a:schemeClr val="tx1">
                    <a:lumMod val="75000"/>
                    <a:lumOff val="25000"/>
                  </a:schemeClr>
                </a:solidFill>
              </a:rPr>
              <a:t>mà</a:t>
            </a:r>
            <a:r>
              <a:rPr lang="vi-VN" sz="1600" dirty="0">
                <a:solidFill>
                  <a:schemeClr val="tx1">
                    <a:lumMod val="75000"/>
                    <a:lumOff val="25000"/>
                  </a:schemeClr>
                </a:solidFill>
              </a:rPr>
              <a:t> </a:t>
            </a:r>
            <a:r>
              <a:rPr lang="vi-VN" sz="1600" dirty="0" err="1">
                <a:solidFill>
                  <a:schemeClr val="tx1">
                    <a:lumMod val="75000"/>
                    <a:lumOff val="25000"/>
                  </a:schemeClr>
                </a:solidFill>
              </a:rPr>
              <a:t>là</a:t>
            </a:r>
            <a:r>
              <a:rPr lang="vi-VN" sz="1600" dirty="0">
                <a:solidFill>
                  <a:schemeClr val="tx1">
                    <a:lumMod val="75000"/>
                    <a:lumOff val="25000"/>
                  </a:schemeClr>
                </a:solidFill>
              </a:rPr>
              <a:t> </a:t>
            </a:r>
            <a:r>
              <a:rPr lang="vi-VN" sz="1600" dirty="0" err="1">
                <a:solidFill>
                  <a:schemeClr val="tx1">
                    <a:lumMod val="75000"/>
                    <a:lumOff val="25000"/>
                  </a:schemeClr>
                </a:solidFill>
              </a:rPr>
              <a:t>một</a:t>
            </a:r>
            <a:r>
              <a:rPr lang="vi-VN" sz="1600" dirty="0">
                <a:solidFill>
                  <a:schemeClr val="tx1">
                    <a:lumMod val="75000"/>
                    <a:lumOff val="25000"/>
                  </a:schemeClr>
                </a:solidFill>
              </a:rPr>
              <a:t> </a:t>
            </a:r>
            <a:r>
              <a:rPr lang="vi-VN" sz="1600" dirty="0" err="1">
                <a:solidFill>
                  <a:schemeClr val="tx1">
                    <a:lumMod val="75000"/>
                    <a:lumOff val="25000"/>
                  </a:schemeClr>
                </a:solidFill>
              </a:rPr>
              <a:t>tập</a:t>
            </a:r>
            <a:r>
              <a:rPr lang="vi-VN" sz="1600" dirty="0">
                <a:solidFill>
                  <a:schemeClr val="tx1">
                    <a:lumMod val="75000"/>
                    <a:lumOff val="25000"/>
                  </a:schemeClr>
                </a:solidFill>
              </a:rPr>
              <a:t> </a:t>
            </a:r>
            <a:r>
              <a:rPr lang="vi-VN" sz="1600" dirty="0" err="1">
                <a:solidFill>
                  <a:schemeClr val="tx1">
                    <a:lumMod val="75000"/>
                    <a:lumOff val="25000"/>
                  </a:schemeClr>
                </a:solidFill>
              </a:rPr>
              <a:t>hợp</a:t>
            </a:r>
            <a:r>
              <a:rPr lang="vi-VN" sz="1600" dirty="0">
                <a:solidFill>
                  <a:schemeClr val="tx1">
                    <a:lumMod val="75000"/>
                    <a:lumOff val="25000"/>
                  </a:schemeClr>
                </a:solidFill>
              </a:rPr>
              <a:t> </a:t>
            </a:r>
            <a:r>
              <a:rPr lang="vi-VN" sz="1600" dirty="0" err="1">
                <a:solidFill>
                  <a:schemeClr val="tx1">
                    <a:lumMod val="75000"/>
                    <a:lumOff val="25000"/>
                  </a:schemeClr>
                </a:solidFill>
              </a:rPr>
              <a:t>các</a:t>
            </a:r>
            <a:r>
              <a:rPr lang="vi-VN" sz="1600" dirty="0">
                <a:solidFill>
                  <a:schemeClr val="tx1">
                    <a:lumMod val="75000"/>
                    <a:lumOff val="25000"/>
                  </a:schemeClr>
                </a:solidFill>
              </a:rPr>
              <a:t> </a:t>
            </a:r>
            <a:r>
              <a:rPr lang="vi-VN" sz="1600" dirty="0" err="1">
                <a:solidFill>
                  <a:schemeClr val="tx1">
                    <a:lumMod val="75000"/>
                    <a:lumOff val="25000"/>
                  </a:schemeClr>
                </a:solidFill>
              </a:rPr>
              <a:t>thủ</a:t>
            </a:r>
            <a:r>
              <a:rPr lang="vi-VN" sz="1600" dirty="0">
                <a:solidFill>
                  <a:schemeClr val="tx1">
                    <a:lumMod val="75000"/>
                    <a:lumOff val="25000"/>
                  </a:schemeClr>
                </a:solidFill>
              </a:rPr>
              <a:t> </a:t>
            </a:r>
            <a:r>
              <a:rPr lang="vi-VN" sz="1600" dirty="0" err="1">
                <a:solidFill>
                  <a:schemeClr val="tx1">
                    <a:lumMod val="75000"/>
                    <a:lumOff val="25000"/>
                  </a:schemeClr>
                </a:solidFill>
              </a:rPr>
              <a:t>tục</a:t>
            </a:r>
            <a:r>
              <a:rPr lang="vi-VN" sz="1600" dirty="0">
                <a:solidFill>
                  <a:schemeClr val="tx1">
                    <a:lumMod val="75000"/>
                    <a:lumOff val="25000"/>
                  </a:schemeClr>
                </a:solidFill>
              </a:rPr>
              <a:t> </a:t>
            </a:r>
          </a:p>
          <a:p>
            <a:pPr lvl="0" algn="ctr"/>
            <a:r>
              <a:rPr lang="vi-VN" sz="1600" dirty="0" err="1">
                <a:solidFill>
                  <a:schemeClr val="tx1">
                    <a:lumMod val="75000"/>
                    <a:lumOff val="25000"/>
                  </a:schemeClr>
                </a:solidFill>
              </a:rPr>
              <a:t>đã</a:t>
            </a:r>
            <a:r>
              <a:rPr lang="en-US" sz="1600" dirty="0">
                <a:solidFill>
                  <a:schemeClr val="tx1">
                    <a:lumMod val="75000"/>
                    <a:lumOff val="25000"/>
                  </a:schemeClr>
                </a:solidFill>
              </a:rPr>
              <a:t> </a:t>
            </a:r>
            <a:r>
              <a:rPr lang="en-US" sz="1600" dirty="0" err="1">
                <a:solidFill>
                  <a:schemeClr val="tx1">
                    <a:lumMod val="75000"/>
                    <a:lumOff val="25000"/>
                  </a:schemeClr>
                </a:solidFill>
              </a:rPr>
              <a:t>được</a:t>
            </a:r>
            <a:r>
              <a:rPr lang="en-US" sz="1600" dirty="0">
                <a:solidFill>
                  <a:schemeClr val="tx1">
                    <a:lumMod val="75000"/>
                    <a:lumOff val="25000"/>
                  </a:schemeClr>
                </a:solidFill>
              </a:rPr>
              <a:t> </a:t>
            </a:r>
            <a:r>
              <a:rPr lang="en-US" sz="1600" dirty="0" err="1">
                <a:solidFill>
                  <a:schemeClr val="tx1">
                    <a:lumMod val="75000"/>
                    <a:lumOff val="25000"/>
                  </a:schemeClr>
                </a:solidFill>
              </a:rPr>
              <a:t>chuẩn</a:t>
            </a:r>
            <a:r>
              <a:rPr lang="en-US" sz="1600" dirty="0">
                <a:solidFill>
                  <a:schemeClr val="tx1">
                    <a:lumMod val="75000"/>
                    <a:lumOff val="25000"/>
                  </a:schemeClr>
                </a:solidFill>
              </a:rPr>
              <a:t> </a:t>
            </a:r>
            <a:r>
              <a:rPr lang="en-US" sz="1600" dirty="0" err="1">
                <a:solidFill>
                  <a:schemeClr val="tx1">
                    <a:lumMod val="75000"/>
                    <a:lumOff val="25000"/>
                  </a:schemeClr>
                </a:solidFill>
              </a:rPr>
              <a:t>hóa</a:t>
            </a:r>
            <a:r>
              <a:rPr lang="en-US" sz="1600" dirty="0">
                <a:solidFill>
                  <a:schemeClr val="tx1">
                    <a:lumMod val="75000"/>
                    <a:lumOff val="25000"/>
                  </a:schemeClr>
                </a:solidFill>
              </a:rPr>
              <a:t> </a:t>
            </a:r>
            <a:r>
              <a:rPr lang="en-US" sz="1600" dirty="0" err="1">
                <a:solidFill>
                  <a:schemeClr val="tx1">
                    <a:lumMod val="75000"/>
                    <a:lumOff val="25000"/>
                  </a:schemeClr>
                </a:solidFill>
              </a:rPr>
              <a:t>để</a:t>
            </a:r>
            <a:r>
              <a:rPr lang="en-US" sz="1600" dirty="0">
                <a:solidFill>
                  <a:schemeClr val="tx1">
                    <a:lumMod val="75000"/>
                    <a:lumOff val="25000"/>
                  </a:schemeClr>
                </a:solidFill>
              </a:rPr>
              <a:t> </a:t>
            </a:r>
            <a:r>
              <a:rPr lang="en-US" sz="1600" dirty="0" err="1">
                <a:solidFill>
                  <a:schemeClr val="tx1">
                    <a:lumMod val="75000"/>
                    <a:lumOff val="25000"/>
                  </a:schemeClr>
                </a:solidFill>
              </a:rPr>
              <a:t>thực</a:t>
            </a:r>
            <a:r>
              <a:rPr lang="en-US" sz="1600" dirty="0">
                <a:solidFill>
                  <a:schemeClr val="tx1">
                    <a:lumMod val="75000"/>
                    <a:lumOff val="25000"/>
                  </a:schemeClr>
                </a:solidFill>
              </a:rPr>
              <a:t> </a:t>
            </a:r>
            <a:r>
              <a:rPr lang="en-US" sz="1600" dirty="0" err="1">
                <a:solidFill>
                  <a:schemeClr val="tx1">
                    <a:lumMod val="75000"/>
                    <a:lumOff val="25000"/>
                  </a:schemeClr>
                </a:solidFill>
              </a:rPr>
              <a:t>hiện</a:t>
            </a:r>
            <a:r>
              <a:rPr lang="en-US" sz="1600" dirty="0">
                <a:solidFill>
                  <a:schemeClr val="tx1">
                    <a:lumMod val="75000"/>
                    <a:lumOff val="25000"/>
                  </a:schemeClr>
                </a:solidFill>
              </a:rPr>
              <a:t> </a:t>
            </a:r>
            <a:r>
              <a:rPr lang="en-US" sz="1600" dirty="0" err="1">
                <a:solidFill>
                  <a:schemeClr val="tx1">
                    <a:lumMod val="75000"/>
                    <a:lumOff val="25000"/>
                  </a:schemeClr>
                </a:solidFill>
              </a:rPr>
              <a:t>các</a:t>
            </a:r>
            <a:r>
              <a:rPr lang="en-US" sz="1600" dirty="0">
                <a:solidFill>
                  <a:schemeClr val="tx1">
                    <a:lumMod val="75000"/>
                    <a:lumOff val="25000"/>
                  </a:schemeClr>
                </a:solidFill>
              </a:rPr>
              <a:t> </a:t>
            </a:r>
            <a:r>
              <a:rPr lang="en-US" sz="1600" dirty="0" err="1">
                <a:solidFill>
                  <a:schemeClr val="tx1">
                    <a:lumMod val="75000"/>
                    <a:lumOff val="25000"/>
                  </a:schemeClr>
                </a:solidFill>
              </a:rPr>
              <a:t>nhiệm</a:t>
            </a:r>
            <a:r>
              <a:rPr lang="en-US" sz="1600" dirty="0">
                <a:solidFill>
                  <a:schemeClr val="tx1">
                    <a:lumMod val="75000"/>
                    <a:lumOff val="25000"/>
                  </a:schemeClr>
                </a:solidFill>
              </a:rPr>
              <a:t> </a:t>
            </a:r>
            <a:r>
              <a:rPr lang="en-US" sz="1600" dirty="0" err="1">
                <a:solidFill>
                  <a:schemeClr val="tx1">
                    <a:lumMod val="75000"/>
                    <a:lumOff val="25000"/>
                  </a:schemeClr>
                </a:solidFill>
              </a:rPr>
              <a:t>vụ</a:t>
            </a:r>
            <a:r>
              <a:rPr lang="en-US" sz="1600" dirty="0">
                <a:solidFill>
                  <a:schemeClr val="tx1">
                    <a:lumMod val="75000"/>
                    <a:lumOff val="25000"/>
                  </a:schemeClr>
                </a:solidFill>
              </a:rPr>
              <a:t> </a:t>
            </a:r>
            <a:r>
              <a:rPr lang="en-US" sz="1600" dirty="0" err="1">
                <a:solidFill>
                  <a:schemeClr val="tx1">
                    <a:lumMod val="75000"/>
                    <a:lumOff val="25000"/>
                  </a:schemeClr>
                </a:solidFill>
              </a:rPr>
              <a:t>sau</a:t>
            </a:r>
            <a:r>
              <a:rPr lang="en-US" sz="1600" dirty="0">
                <a:solidFill>
                  <a:schemeClr val="tx1">
                    <a:lumMod val="75000"/>
                    <a:lumOff val="25000"/>
                  </a:schemeClr>
                </a:solidFill>
              </a:rPr>
              <a:t>:</a:t>
            </a:r>
          </a:p>
        </p:txBody>
      </p:sp>
      <p:sp>
        <p:nvSpPr>
          <p:cNvPr id="11" name="Oval 10"/>
          <p:cNvSpPr/>
          <p:nvPr/>
        </p:nvSpPr>
        <p:spPr>
          <a:xfrm>
            <a:off x="551080" y="3003798"/>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Oval 11"/>
          <p:cNvSpPr/>
          <p:nvPr/>
        </p:nvSpPr>
        <p:spPr>
          <a:xfrm>
            <a:off x="548143" y="3867894"/>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3" name="TextBox 12"/>
          <p:cNvSpPr txBox="1"/>
          <p:nvPr/>
        </p:nvSpPr>
        <p:spPr>
          <a:xfrm>
            <a:off x="688320" y="2963148"/>
            <a:ext cx="7395027" cy="369332"/>
          </a:xfrm>
          <a:prstGeom prst="rect">
            <a:avLst/>
          </a:prstGeom>
          <a:noFill/>
        </p:spPr>
        <p:txBody>
          <a:bodyPr wrap="square" rtlCol="0">
            <a:spAutoFit/>
          </a:bodyPr>
          <a:lstStyle/>
          <a:p>
            <a:pPr lvl="1"/>
            <a:r>
              <a:rPr lang="vi-VN" dirty="0">
                <a:solidFill>
                  <a:schemeClr val="tx1">
                    <a:lumMod val="75000"/>
                    <a:lumOff val="25000"/>
                  </a:schemeClr>
                </a:solidFill>
              </a:rPr>
              <a:t>     2. </a:t>
            </a:r>
            <a:r>
              <a:rPr lang="vi-VN" dirty="0" err="1">
                <a:solidFill>
                  <a:schemeClr val="tx1">
                    <a:lumMod val="75000"/>
                    <a:lumOff val="25000"/>
                  </a:schemeClr>
                </a:solidFill>
              </a:rPr>
              <a:t>Xác</a:t>
            </a:r>
            <a:r>
              <a:rPr lang="vi-VN" dirty="0">
                <a:solidFill>
                  <a:schemeClr val="tx1">
                    <a:lumMod val="75000"/>
                    <a:lumOff val="25000"/>
                  </a:schemeClr>
                </a:solidFill>
              </a:rPr>
              <a:t> </a:t>
            </a:r>
            <a:r>
              <a:rPr lang="vi-VN" dirty="0" err="1">
                <a:solidFill>
                  <a:schemeClr val="tx1">
                    <a:lumMod val="75000"/>
                    <a:lumOff val="25000"/>
                  </a:schemeClr>
                </a:solidFill>
              </a:rPr>
              <a:t>thực</a:t>
            </a:r>
            <a:r>
              <a:rPr lang="vi-VN" dirty="0">
                <a:solidFill>
                  <a:schemeClr val="tx1">
                    <a:lumMod val="75000"/>
                    <a:lumOff val="25000"/>
                  </a:schemeClr>
                </a:solidFill>
              </a:rPr>
              <a:t> </a:t>
            </a:r>
            <a:r>
              <a:rPr lang="vi-VN" dirty="0" err="1">
                <a:solidFill>
                  <a:schemeClr val="tx1">
                    <a:lumMod val="75000"/>
                    <a:lumOff val="25000"/>
                  </a:schemeClr>
                </a:solidFill>
              </a:rPr>
              <a:t>client</a:t>
            </a:r>
            <a:endParaRPr lang="en-US" dirty="0">
              <a:solidFill>
                <a:schemeClr val="tx1">
                  <a:lumMod val="75000"/>
                  <a:lumOff val="25000"/>
                </a:schemeClr>
              </a:solidFill>
            </a:endParaRPr>
          </a:p>
        </p:txBody>
      </p:sp>
      <p:sp>
        <p:nvSpPr>
          <p:cNvPr id="14" name="TextBox 13"/>
          <p:cNvSpPr txBox="1"/>
          <p:nvPr/>
        </p:nvSpPr>
        <p:spPr>
          <a:xfrm>
            <a:off x="801275" y="2274427"/>
            <a:ext cx="7238476" cy="369332"/>
          </a:xfrm>
          <a:prstGeom prst="rect">
            <a:avLst/>
          </a:prstGeom>
          <a:noFill/>
        </p:spPr>
        <p:txBody>
          <a:bodyPr wrap="square" rtlCol="0">
            <a:spAutoFit/>
          </a:bodyPr>
          <a:lstStyle/>
          <a:p>
            <a:pPr lvl="1"/>
            <a:r>
              <a:rPr lang="en-US" dirty="0"/>
              <a:t>   </a:t>
            </a:r>
            <a:r>
              <a:rPr lang="vi-VN" dirty="0"/>
              <a:t>1. </a:t>
            </a:r>
            <a:r>
              <a:rPr lang="vi-VN" dirty="0" err="1"/>
              <a:t>Xác</a:t>
            </a:r>
            <a:r>
              <a:rPr lang="vi-VN" dirty="0"/>
              <a:t> </a:t>
            </a:r>
            <a:r>
              <a:rPr lang="vi-VN" dirty="0" err="1"/>
              <a:t>thực</a:t>
            </a:r>
            <a:r>
              <a:rPr lang="vi-VN" dirty="0"/>
              <a:t> </a:t>
            </a:r>
            <a:r>
              <a:rPr lang="vi-VN" dirty="0" err="1"/>
              <a:t>server</a:t>
            </a:r>
            <a:endParaRPr lang="en-US" dirty="0">
              <a:solidFill>
                <a:schemeClr val="tx1">
                  <a:lumMod val="75000"/>
                  <a:lumOff val="25000"/>
                </a:schemeClr>
              </a:solidFill>
            </a:endParaRPr>
          </a:p>
        </p:txBody>
      </p:sp>
      <p:sp>
        <p:nvSpPr>
          <p:cNvPr id="16" name="TextBox 15"/>
          <p:cNvSpPr txBox="1"/>
          <p:nvPr/>
        </p:nvSpPr>
        <p:spPr>
          <a:xfrm>
            <a:off x="647234" y="3777365"/>
            <a:ext cx="7454444" cy="369332"/>
          </a:xfrm>
          <a:prstGeom prst="rect">
            <a:avLst/>
          </a:prstGeom>
          <a:noFill/>
        </p:spPr>
        <p:txBody>
          <a:bodyPr wrap="square" rtlCol="0">
            <a:spAutoFit/>
          </a:bodyPr>
          <a:lstStyle/>
          <a:p>
            <a:pPr lvl="1"/>
            <a:r>
              <a:rPr lang="vi-VN" dirty="0">
                <a:solidFill>
                  <a:schemeClr val="tx1">
                    <a:lumMod val="75000"/>
                    <a:lumOff val="25000"/>
                  </a:schemeClr>
                </a:solidFill>
              </a:rPr>
              <a:t>      3. </a:t>
            </a:r>
            <a:r>
              <a:rPr lang="vi-VN" dirty="0" err="1">
                <a:solidFill>
                  <a:schemeClr val="tx1">
                    <a:lumMod val="75000"/>
                    <a:lumOff val="25000"/>
                  </a:schemeClr>
                </a:solidFill>
              </a:rPr>
              <a:t>Mã</a:t>
            </a:r>
            <a:r>
              <a:rPr lang="vi-VN" dirty="0">
                <a:solidFill>
                  <a:schemeClr val="tx1">
                    <a:lumMod val="75000"/>
                    <a:lumOff val="25000"/>
                  </a:schemeClr>
                </a:solidFill>
              </a:rPr>
              <a:t> </a:t>
            </a:r>
            <a:r>
              <a:rPr lang="vi-VN" dirty="0" err="1">
                <a:solidFill>
                  <a:schemeClr val="tx1">
                    <a:lumMod val="75000"/>
                    <a:lumOff val="25000"/>
                  </a:schemeClr>
                </a:solidFill>
              </a:rPr>
              <a:t>hóa</a:t>
            </a:r>
            <a:r>
              <a:rPr lang="vi-VN" dirty="0">
                <a:solidFill>
                  <a:schemeClr val="tx1">
                    <a:lumMod val="75000"/>
                    <a:lumOff val="25000"/>
                  </a:schemeClr>
                </a:solidFill>
              </a:rPr>
              <a:t> </a:t>
            </a:r>
            <a:r>
              <a:rPr lang="vi-VN" dirty="0" err="1">
                <a:solidFill>
                  <a:schemeClr val="tx1">
                    <a:lumMod val="75000"/>
                    <a:lumOff val="25000"/>
                  </a:schemeClr>
                </a:solidFill>
              </a:rPr>
              <a:t>kết</a:t>
            </a:r>
            <a:r>
              <a:rPr lang="vi-VN" dirty="0">
                <a:solidFill>
                  <a:schemeClr val="tx1">
                    <a:lumMod val="75000"/>
                    <a:lumOff val="25000"/>
                  </a:schemeClr>
                </a:solidFill>
              </a:rPr>
              <a:t> </a:t>
            </a:r>
            <a:r>
              <a:rPr lang="en-US" dirty="0" err="1">
                <a:solidFill>
                  <a:schemeClr val="tx1">
                    <a:lumMod val="75000"/>
                    <a:lumOff val="25000"/>
                  </a:schemeClr>
                </a:solidFill>
              </a:rPr>
              <a:t>nối</a:t>
            </a:r>
            <a:endParaRPr lang="en-US" dirty="0">
              <a:solidFill>
                <a:schemeClr val="tx1">
                  <a:lumMod val="75000"/>
                  <a:lumOff val="25000"/>
                </a:schemeClr>
              </a:solidFill>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3768" y="-2"/>
            <a:ext cx="1132999" cy="843559"/>
          </a:xfrm>
          <a:prstGeom prst="rect">
            <a:avLst/>
          </a:prstGeom>
        </p:spPr>
      </p:pic>
    </p:spTree>
    <p:extLst>
      <p:ext uri="{BB962C8B-B14F-4D97-AF65-F5344CB8AC3E}">
        <p14:creationId xmlns:p14="http://schemas.microsoft.com/office/powerpoint/2010/main" val="414262739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66667E-6 -1.48148E-6 L -0.00121 -0.83055 " pathEditMode="relative" rAng="0" ptsTypes="AA">
                                      <p:cBhvr>
                                        <p:cTn id="6" dur="750" fill="hold"/>
                                        <p:tgtEl>
                                          <p:spTgt spid="15"/>
                                        </p:tgtEl>
                                        <p:attrNameLst>
                                          <p:attrName>ppt_x</p:attrName>
                                          <p:attrName>ppt_y</p:attrName>
                                        </p:attrNameLst>
                                      </p:cBhvr>
                                      <p:rCtr x="-69" y="-41543"/>
                                    </p:animMotion>
                                  </p:childTnLst>
                                </p:cTn>
                              </p:par>
                            </p:childTnLst>
                          </p:cTn>
                        </p:par>
                        <p:par>
                          <p:cTn id="7" fill="hold">
                            <p:stCondLst>
                              <p:cond delay="750"/>
                            </p:stCondLst>
                            <p:childTnLst>
                              <p:par>
                                <p:cTn id="8" presetID="10"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8" grpId="0"/>
      <p:bldP spid="11" grpId="0" animBg="1"/>
      <p:bldP spid="12" grpId="0" animBg="1"/>
      <p:bldP spid="13" grpId="0"/>
      <p:bldP spid="14"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1800" y="2859782"/>
            <a:ext cx="3894936" cy="576063"/>
          </a:xfrm>
        </p:spPr>
        <p:txBody>
          <a:bodyPr/>
          <a:lstStyle/>
          <a:p>
            <a:r>
              <a:rPr lang="en-US" altLang="ko-KR" dirty="0" err="1"/>
              <a:t>Phần</a:t>
            </a:r>
            <a:r>
              <a:rPr lang="en-US" altLang="ko-KR" dirty="0"/>
              <a:t> 3</a:t>
            </a:r>
            <a:endParaRPr lang="ko-KR" altLang="en-US" dirty="0"/>
          </a:p>
        </p:txBody>
      </p:sp>
      <p:sp>
        <p:nvSpPr>
          <p:cNvPr id="3" name="Text Placeholder 2"/>
          <p:cNvSpPr>
            <a:spLocks noGrp="1"/>
          </p:cNvSpPr>
          <p:nvPr>
            <p:ph type="body" sz="quarter" idx="11"/>
          </p:nvPr>
        </p:nvSpPr>
        <p:spPr>
          <a:xfrm>
            <a:off x="2198988" y="3651870"/>
            <a:ext cx="5040560" cy="288032"/>
          </a:xfrm>
        </p:spPr>
        <p:txBody>
          <a:bodyPr/>
          <a:lstStyle/>
          <a:p>
            <a:pPr lvl="0"/>
            <a:r>
              <a:rPr lang="en-US" altLang="ko-KR" sz="2000" dirty="0" err="1"/>
              <a:t>Hoạt</a:t>
            </a:r>
            <a:r>
              <a:rPr lang="en-US" altLang="ko-KR" sz="2000" dirty="0"/>
              <a:t> </a:t>
            </a:r>
            <a:r>
              <a:rPr lang="en-US" altLang="ko-KR" sz="2000" dirty="0" err="1"/>
              <a:t>động</a:t>
            </a:r>
            <a:r>
              <a:rPr lang="en-US" altLang="ko-KR" sz="2000" dirty="0"/>
              <a:t> </a:t>
            </a:r>
            <a:r>
              <a:rPr lang="en-US" altLang="ko-KR" sz="2000" dirty="0" err="1"/>
              <a:t>của</a:t>
            </a:r>
            <a:r>
              <a:rPr lang="en-US" altLang="ko-KR" sz="2000" dirty="0"/>
              <a:t> </a:t>
            </a:r>
            <a:r>
              <a:rPr lang="en-US" altLang="ko-KR" sz="2000" dirty="0" err="1"/>
              <a:t>giao</a:t>
            </a:r>
            <a:r>
              <a:rPr lang="en-US" altLang="ko-KR" sz="2000" dirty="0"/>
              <a:t> </a:t>
            </a:r>
            <a:r>
              <a:rPr lang="en-US" altLang="ko-KR" sz="2000" dirty="0" err="1"/>
              <a:t>thức</a:t>
            </a:r>
            <a:r>
              <a:rPr lang="en-US" altLang="ko-KR" sz="2000" dirty="0"/>
              <a:t> </a:t>
            </a:r>
            <a:r>
              <a:rPr lang="en-US" altLang="ko-KR" sz="2000" dirty="0" err="1"/>
              <a:t>bảo</a:t>
            </a:r>
            <a:r>
              <a:rPr lang="en-US" altLang="ko-KR" sz="2000" dirty="0"/>
              <a:t> </a:t>
            </a:r>
            <a:r>
              <a:rPr lang="en-US" altLang="ko-KR" sz="2000" dirty="0" err="1"/>
              <a:t>mật</a:t>
            </a:r>
            <a:r>
              <a:rPr lang="en-US" altLang="ko-KR" sz="2000" dirty="0"/>
              <a:t> SSL/TLS</a:t>
            </a:r>
          </a:p>
        </p:txBody>
      </p:sp>
    </p:spTree>
    <p:extLst>
      <p:ext uri="{BB962C8B-B14F-4D97-AF65-F5344CB8AC3E}">
        <p14:creationId xmlns:p14="http://schemas.microsoft.com/office/powerpoint/2010/main" val="2622344746"/>
      </p:ext>
    </p:extLst>
  </p:cSld>
  <p:clrMapOvr>
    <a:masterClrMapping/>
  </p:clrMapOvr>
  <p:transition>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51" y="146761"/>
            <a:ext cx="9144000" cy="576064"/>
          </a:xfrm>
        </p:spPr>
        <p:txBody>
          <a:bodyPr/>
          <a:lstStyle/>
          <a:p>
            <a:r>
              <a:rPr lang="en-US" altLang="ko-KR" dirty="0" err="1"/>
              <a:t>Thuật</a:t>
            </a:r>
            <a:r>
              <a:rPr lang="en-US" altLang="ko-KR" dirty="0"/>
              <a:t> </a:t>
            </a:r>
            <a:r>
              <a:rPr lang="en-US" altLang="ko-KR" dirty="0" err="1"/>
              <a:t>toán</a:t>
            </a:r>
            <a:endParaRPr lang="ko-KR"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789" y="1904261"/>
            <a:ext cx="3715435" cy="2429176"/>
          </a:xfrm>
          <a:prstGeom prst="rect">
            <a:avLst/>
          </a:prstGeom>
        </p:spPr>
      </p:pic>
      <p:sp>
        <p:nvSpPr>
          <p:cNvPr id="6" name="Rectangle 5"/>
          <p:cNvSpPr/>
          <p:nvPr/>
        </p:nvSpPr>
        <p:spPr>
          <a:xfrm>
            <a:off x="1988840" y="915566"/>
            <a:ext cx="5310336" cy="923330"/>
          </a:xfrm>
          <a:prstGeom prst="rect">
            <a:avLst/>
          </a:prstGeom>
        </p:spPr>
        <p:txBody>
          <a:bodyPr wrap="square">
            <a:spAutoFit/>
          </a:bodyPr>
          <a:lstStyle/>
          <a:p>
            <a:pPr algn="ctr"/>
            <a:r>
              <a:rPr lang="en-US" dirty="0">
                <a:solidFill>
                  <a:schemeClr val="tx1">
                    <a:lumMod val="75000"/>
                    <a:lumOff val="25000"/>
                  </a:schemeClr>
                </a:solidFill>
              </a:rPr>
              <a:t>SSL/TLS </a:t>
            </a:r>
            <a:r>
              <a:rPr lang="en-US" dirty="0" err="1">
                <a:solidFill>
                  <a:schemeClr val="tx1">
                    <a:lumMod val="75000"/>
                    <a:lumOff val="25000"/>
                  </a:schemeClr>
                </a:solidFill>
              </a:rPr>
              <a:t>sử</a:t>
            </a:r>
            <a:r>
              <a:rPr lang="en-US" dirty="0">
                <a:solidFill>
                  <a:schemeClr val="tx1">
                    <a:lumMod val="75000"/>
                    <a:lumOff val="25000"/>
                  </a:schemeClr>
                </a:solidFill>
              </a:rPr>
              <a:t> </a:t>
            </a:r>
            <a:r>
              <a:rPr lang="en-US" dirty="0" err="1">
                <a:solidFill>
                  <a:schemeClr val="tx1">
                    <a:lumMod val="75000"/>
                    <a:lumOff val="25000"/>
                  </a:schemeClr>
                </a:solidFill>
              </a:rPr>
              <a:t>dụng</a:t>
            </a:r>
            <a:r>
              <a:rPr lang="en-US" dirty="0">
                <a:solidFill>
                  <a:schemeClr val="tx1">
                    <a:lumMod val="75000"/>
                    <a:lumOff val="25000"/>
                  </a:schemeClr>
                </a:solidFill>
              </a:rPr>
              <a:t> </a:t>
            </a:r>
            <a:r>
              <a:rPr lang="en-US" dirty="0" err="1">
                <a:solidFill>
                  <a:schemeClr val="tx1">
                    <a:lumMod val="75000"/>
                    <a:lumOff val="25000"/>
                  </a:schemeClr>
                </a:solidFill>
              </a:rPr>
              <a:t>hai</a:t>
            </a:r>
            <a:r>
              <a:rPr lang="en-US" dirty="0">
                <a:solidFill>
                  <a:schemeClr val="tx1">
                    <a:lumMod val="75000"/>
                    <a:lumOff val="25000"/>
                  </a:schemeClr>
                </a:solidFill>
              </a:rPr>
              <a:t> </a:t>
            </a:r>
            <a:r>
              <a:rPr lang="en-US" dirty="0" err="1">
                <a:solidFill>
                  <a:schemeClr val="tx1">
                    <a:lumMod val="75000"/>
                    <a:lumOff val="25000"/>
                  </a:schemeClr>
                </a:solidFill>
              </a:rPr>
              <a:t>dữ</a:t>
            </a:r>
            <a:r>
              <a:rPr lang="en-US" dirty="0">
                <a:solidFill>
                  <a:schemeClr val="tx1">
                    <a:lumMod val="75000"/>
                    <a:lumOff val="25000"/>
                  </a:schemeClr>
                </a:solidFill>
              </a:rPr>
              <a:t> </a:t>
            </a:r>
            <a:r>
              <a:rPr lang="en-US" dirty="0" err="1">
                <a:solidFill>
                  <a:schemeClr val="tx1">
                    <a:lumMod val="75000"/>
                    <a:lumOff val="25000"/>
                  </a:schemeClr>
                </a:solidFill>
              </a:rPr>
              <a:t>liệu</a:t>
            </a:r>
            <a:r>
              <a:rPr lang="en-US" dirty="0">
                <a:solidFill>
                  <a:schemeClr val="tx1">
                    <a:lumMod val="75000"/>
                    <a:lumOff val="25000"/>
                  </a:schemeClr>
                </a:solidFill>
              </a:rPr>
              <a:t> </a:t>
            </a:r>
            <a:r>
              <a:rPr lang="en-US" dirty="0" err="1">
                <a:solidFill>
                  <a:schemeClr val="tx1">
                    <a:lumMod val="75000"/>
                    <a:lumOff val="25000"/>
                  </a:schemeClr>
                </a:solidFill>
              </a:rPr>
              <a:t>mã</a:t>
            </a:r>
            <a:r>
              <a:rPr lang="en-US" dirty="0">
                <a:solidFill>
                  <a:schemeClr val="tx1">
                    <a:lumMod val="75000"/>
                    <a:lumOff val="25000"/>
                  </a:schemeClr>
                </a:solidFill>
              </a:rPr>
              <a:t> </a:t>
            </a:r>
            <a:r>
              <a:rPr lang="en-US" dirty="0" err="1">
                <a:solidFill>
                  <a:schemeClr val="tx1">
                    <a:lumMod val="75000"/>
                    <a:lumOff val="25000"/>
                  </a:schemeClr>
                </a:solidFill>
              </a:rPr>
              <a:t>hóa</a:t>
            </a:r>
            <a:endParaRPr lang="en-US" dirty="0">
              <a:solidFill>
                <a:schemeClr val="tx1">
                  <a:lumMod val="75000"/>
                  <a:lumOff val="25000"/>
                </a:schemeClr>
              </a:solidFill>
            </a:endParaRPr>
          </a:p>
          <a:p>
            <a:r>
              <a:rPr lang="en-US" dirty="0"/>
              <a:t/>
            </a:r>
            <a:br>
              <a:rPr lang="en-US" dirty="0"/>
            </a:b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1765" y="2316302"/>
            <a:ext cx="3864516" cy="2013310"/>
          </a:xfrm>
          <a:prstGeom prst="rect">
            <a:avLst/>
          </a:prstGeom>
        </p:spPr>
      </p:pic>
      <p:cxnSp>
        <p:nvCxnSpPr>
          <p:cNvPr id="17" name="Straight Connector 16"/>
          <p:cNvCxnSpPr/>
          <p:nvPr/>
        </p:nvCxnSpPr>
        <p:spPr>
          <a:xfrm>
            <a:off x="4580221" y="1460041"/>
            <a:ext cx="0" cy="3312368"/>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47773" y="1451185"/>
            <a:ext cx="4032448"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688183" y="1460041"/>
            <a:ext cx="0" cy="3312368"/>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47773" y="1451185"/>
            <a:ext cx="0" cy="3312368"/>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1234" y="1481337"/>
            <a:ext cx="4896544" cy="553998"/>
          </a:xfrm>
          <a:prstGeom prst="rect">
            <a:avLst/>
          </a:prstGeom>
          <a:noFill/>
        </p:spPr>
        <p:txBody>
          <a:bodyPr wrap="square" rtlCol="0">
            <a:spAutoFit/>
          </a:bodyPr>
          <a:lstStyle/>
          <a:p>
            <a:pPr algn="ctr"/>
            <a:r>
              <a:rPr lang="en-US" sz="1400" dirty="0">
                <a:solidFill>
                  <a:schemeClr val="tx1">
                    <a:lumMod val="75000"/>
                    <a:lumOff val="25000"/>
                  </a:schemeClr>
                </a:solidFill>
              </a:rPr>
              <a:t> </a:t>
            </a:r>
            <a:r>
              <a:rPr lang="vi-VN" sz="1400" dirty="0">
                <a:solidFill>
                  <a:schemeClr val="tx1">
                    <a:lumMod val="75000"/>
                    <a:lumOff val="25000"/>
                  </a:schemeClr>
                </a:solidFill>
              </a:rPr>
              <a:t>Mã hóa Bất đối xứng – Asymmetric Cryptography</a:t>
            </a:r>
          </a:p>
          <a:p>
            <a:endParaRPr lang="en-US" sz="1600" dirty="0"/>
          </a:p>
        </p:txBody>
      </p:sp>
      <p:sp>
        <p:nvSpPr>
          <p:cNvPr id="32" name="TextBox 31"/>
          <p:cNvSpPr txBox="1"/>
          <p:nvPr/>
        </p:nvSpPr>
        <p:spPr>
          <a:xfrm>
            <a:off x="4165751" y="1481337"/>
            <a:ext cx="4896544" cy="553998"/>
          </a:xfrm>
          <a:prstGeom prst="rect">
            <a:avLst/>
          </a:prstGeom>
          <a:noFill/>
        </p:spPr>
        <p:txBody>
          <a:bodyPr wrap="square" rtlCol="0">
            <a:spAutoFit/>
          </a:bodyPr>
          <a:lstStyle/>
          <a:p>
            <a:pPr algn="ctr" fontAlgn="base"/>
            <a:r>
              <a:rPr lang="vi-VN" sz="1400" dirty="0">
                <a:solidFill>
                  <a:schemeClr val="tx1">
                    <a:lumMod val="75000"/>
                    <a:lumOff val="25000"/>
                  </a:schemeClr>
                </a:solidFill>
              </a:rPr>
              <a:t>Mã hóa đối xứng – Symmetric Cryptography</a:t>
            </a:r>
          </a:p>
          <a:p>
            <a:pPr algn="ctr"/>
            <a:endParaRPr lang="en-US" sz="1600" dirty="0"/>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9752" y="-1"/>
            <a:ext cx="1132999" cy="843559"/>
          </a:xfrm>
          <a:prstGeom prst="rect">
            <a:avLst/>
          </a:prstGeom>
        </p:spPr>
      </p:pic>
      <p:cxnSp>
        <p:nvCxnSpPr>
          <p:cNvPr id="16" name="Straight Connector 15"/>
          <p:cNvCxnSpPr/>
          <p:nvPr/>
        </p:nvCxnSpPr>
        <p:spPr>
          <a:xfrm>
            <a:off x="4580221" y="1451185"/>
            <a:ext cx="413399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533282" y="4763553"/>
            <a:ext cx="4046939" cy="8856"/>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580221" y="4763553"/>
            <a:ext cx="4107962" cy="4428"/>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62739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randombar(horizontal)">
                                      <p:cBhvr>
                                        <p:cTn id="15" dur="500"/>
                                        <p:tgtEl>
                                          <p:spTgt spid="29"/>
                                        </p:tgtEl>
                                      </p:cBhvr>
                                    </p:animEffect>
                                  </p:childTnLst>
                                </p:cTn>
                              </p:par>
                              <p:par>
                                <p:cTn id="16" presetID="14" presetClass="entr" presetSubtype="1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horizontal)">
                                      <p:cBhvr>
                                        <p:cTn id="18" dur="500"/>
                                        <p:tgtEl>
                                          <p:spTgt spid="22"/>
                                        </p:tgtEl>
                                      </p:cBhvr>
                                    </p:animEffect>
                                  </p:childTnLst>
                                </p:cTn>
                              </p:par>
                              <p:par>
                                <p:cTn id="19" presetID="14" presetClass="entr" presetSubtype="1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randombar(horizontal)">
                                      <p:cBhvr>
                                        <p:cTn id="21" dur="500"/>
                                        <p:tgtEl>
                                          <p:spTgt spid="17"/>
                                        </p:tgtEl>
                                      </p:cBhvr>
                                    </p:animEffect>
                                  </p:childTnLst>
                                </p:cTn>
                              </p:par>
                              <p:par>
                                <p:cTn id="22" presetID="14" presetClass="entr" presetSubtype="1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randombar(horizontal)">
                                      <p:cBhvr>
                                        <p:cTn id="24" dur="500"/>
                                        <p:tgtEl>
                                          <p:spTgt spid="2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randombar(horizontal)">
                                      <p:cBhvr>
                                        <p:cTn id="36" dur="500"/>
                                        <p:tgtEl>
                                          <p:spTgt spid="16"/>
                                        </p:tgtEl>
                                      </p:cBhvr>
                                    </p:animEffect>
                                  </p:childTnLst>
                                </p:cTn>
                              </p:par>
                              <p:par>
                                <p:cTn id="37" presetID="14" presetClass="entr" presetSubtype="1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randombar(horizontal)">
                                      <p:cBhvr>
                                        <p:cTn id="39" dur="500"/>
                                        <p:tgtEl>
                                          <p:spTgt spid="26"/>
                                        </p:tgtEl>
                                      </p:cBhvr>
                                    </p:animEffect>
                                  </p:childTnLst>
                                </p:cTn>
                              </p:par>
                              <p:par>
                                <p:cTn id="40" presetID="14" presetClass="entr" presetSubtype="1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randombar(horizontal)">
                                      <p:cBhvr>
                                        <p:cTn id="42" dur="500"/>
                                        <p:tgtEl>
                                          <p:spTgt spid="23"/>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P spid="31"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rot="5400000">
            <a:off x="-797659" y="-1441505"/>
            <a:ext cx="2770014"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43" name="Pictur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2859782"/>
            <a:ext cx="5246297" cy="2160240"/>
          </a:xfrm>
          <a:prstGeom prst="rect">
            <a:avLst/>
          </a:prstGeom>
        </p:spPr>
      </p:pic>
      <p:sp>
        <p:nvSpPr>
          <p:cNvPr id="45" name="TextBox 44"/>
          <p:cNvSpPr txBox="1"/>
          <p:nvPr/>
        </p:nvSpPr>
        <p:spPr>
          <a:xfrm>
            <a:off x="752717" y="339502"/>
            <a:ext cx="8100392" cy="584775"/>
          </a:xfrm>
          <a:prstGeom prst="rect">
            <a:avLst/>
          </a:prstGeom>
          <a:noFill/>
        </p:spPr>
        <p:txBody>
          <a:bodyPr wrap="square" rtlCol="0">
            <a:spAutoFit/>
          </a:bodyPr>
          <a:lstStyle/>
          <a:p>
            <a:r>
              <a:rPr lang="en-US" sz="1600" dirty="0">
                <a:solidFill>
                  <a:schemeClr val="tx1">
                    <a:lumMod val="75000"/>
                    <a:lumOff val="25000"/>
                  </a:schemeClr>
                </a:solidFill>
              </a:rPr>
              <a:t>   </a:t>
            </a:r>
            <a:r>
              <a:rPr lang="vi-VN" sz="1600" dirty="0">
                <a:solidFill>
                  <a:schemeClr val="tx1">
                    <a:lumMod val="75000"/>
                    <a:lumOff val="25000"/>
                  </a:schemeClr>
                </a:solidFill>
              </a:rPr>
              <a:t>Mã hóa Bất đối xứng (Mã hóa khóa công khai) sử dụng cặp key toán học để mã </a:t>
            </a:r>
            <a:r>
              <a:rPr lang="vi-VN" sz="1600" err="1">
                <a:solidFill>
                  <a:schemeClr val="tx1">
                    <a:lumMod val="75000"/>
                    <a:lumOff val="25000"/>
                  </a:schemeClr>
                </a:solidFill>
              </a:rPr>
              <a:t>hóa</a:t>
            </a:r>
            <a:r>
              <a:rPr lang="vi-VN" sz="1600">
                <a:solidFill>
                  <a:schemeClr val="tx1">
                    <a:lumMod val="75000"/>
                    <a:lumOff val="25000"/>
                  </a:schemeClr>
                </a:solidFill>
              </a:rPr>
              <a:t> và </a:t>
            </a:r>
            <a:r>
              <a:rPr lang="vi-VN" sz="1600" dirty="0">
                <a:solidFill>
                  <a:schemeClr val="tx1">
                    <a:lumMod val="75000"/>
                    <a:lumOff val="25000"/>
                  </a:schemeClr>
                </a:solidFill>
              </a:rPr>
              <a:t>giải mã data, cặp key này gồm:</a:t>
            </a:r>
            <a:endParaRPr lang="en-US" sz="1600" dirty="0">
              <a:solidFill>
                <a:schemeClr val="tx1">
                  <a:lumMod val="75000"/>
                  <a:lumOff val="25000"/>
                </a:schemeClr>
              </a:solidFill>
            </a:endParaRPr>
          </a:p>
        </p:txBody>
      </p:sp>
      <p:sp>
        <p:nvSpPr>
          <p:cNvPr id="46" name="TextBox 45"/>
          <p:cNvSpPr txBox="1"/>
          <p:nvPr/>
        </p:nvSpPr>
        <p:spPr>
          <a:xfrm>
            <a:off x="1256773" y="932281"/>
            <a:ext cx="7128792" cy="553998"/>
          </a:xfrm>
          <a:prstGeom prst="rect">
            <a:avLst/>
          </a:prstGeom>
          <a:noFill/>
        </p:spPr>
        <p:txBody>
          <a:bodyPr wrap="square" rtlCol="0">
            <a:spAutoFit/>
          </a:bodyPr>
          <a:lstStyle/>
          <a:p>
            <a:r>
              <a:rPr lang="en-US" sz="1500" dirty="0">
                <a:solidFill>
                  <a:schemeClr val="tx1">
                    <a:lumMod val="75000"/>
                    <a:lumOff val="25000"/>
                  </a:schemeClr>
                </a:solidFill>
              </a:rPr>
              <a:t>     - </a:t>
            </a:r>
            <a:r>
              <a:rPr lang="vi-VN" sz="1500" dirty="0">
                <a:solidFill>
                  <a:schemeClr val="tx1">
                    <a:lumMod val="75000"/>
                    <a:lumOff val="25000"/>
                  </a:schemeClr>
                </a:solidFill>
              </a:rPr>
              <a:t>Khóa công khai – Public key: được share với bất kỳ ai/ client/ browser nào có nhu cầu giao tiếp với server.</a:t>
            </a:r>
            <a:endParaRPr lang="en-US" sz="1500" dirty="0">
              <a:solidFill>
                <a:schemeClr val="tx1">
                  <a:lumMod val="75000"/>
                  <a:lumOff val="25000"/>
                </a:schemeClr>
              </a:solidFill>
            </a:endParaRPr>
          </a:p>
        </p:txBody>
      </p:sp>
      <p:sp>
        <p:nvSpPr>
          <p:cNvPr id="47" name="TextBox 46"/>
          <p:cNvSpPr txBox="1"/>
          <p:nvPr/>
        </p:nvSpPr>
        <p:spPr>
          <a:xfrm>
            <a:off x="1256772" y="1519614"/>
            <a:ext cx="7203659" cy="1107996"/>
          </a:xfrm>
          <a:prstGeom prst="rect">
            <a:avLst/>
          </a:prstGeom>
          <a:noFill/>
        </p:spPr>
        <p:txBody>
          <a:bodyPr wrap="square" rtlCol="0">
            <a:spAutoFit/>
          </a:bodyPr>
          <a:lstStyle/>
          <a:p>
            <a:r>
              <a:rPr lang="en-US" sz="1500" dirty="0">
                <a:solidFill>
                  <a:schemeClr val="tx1">
                    <a:lumMod val="75000"/>
                    <a:lumOff val="25000"/>
                  </a:schemeClr>
                </a:solidFill>
              </a:rPr>
              <a:t>     - </a:t>
            </a:r>
            <a:r>
              <a:rPr lang="vi-VN" sz="1500" dirty="0">
                <a:solidFill>
                  <a:schemeClr val="tx1">
                    <a:lumMod val="75000"/>
                    <a:lumOff val="25000"/>
                  </a:schemeClr>
                </a:solidFill>
              </a:rPr>
              <a:t>Khóa bí mật – Private key: được server lưu giữ cẩn thật, không được phép tiết lộ ra bên ngoài.</a:t>
            </a:r>
          </a:p>
          <a:p>
            <a:r>
              <a:rPr lang="vi-VN" dirty="0"/>
              <a:t/>
            </a:r>
            <a:br>
              <a:rPr lang="vi-VN" dirty="0"/>
            </a:br>
            <a:endParaRPr lang="en-US" dirty="0"/>
          </a:p>
        </p:txBody>
      </p:sp>
      <p:sp>
        <p:nvSpPr>
          <p:cNvPr id="48" name="TextBox 47"/>
          <p:cNvSpPr txBox="1"/>
          <p:nvPr/>
        </p:nvSpPr>
        <p:spPr>
          <a:xfrm>
            <a:off x="752716" y="2146253"/>
            <a:ext cx="8211771" cy="584775"/>
          </a:xfrm>
          <a:prstGeom prst="rect">
            <a:avLst/>
          </a:prstGeom>
          <a:noFill/>
        </p:spPr>
        <p:txBody>
          <a:bodyPr wrap="square" rtlCol="0">
            <a:spAutoFit/>
          </a:bodyPr>
          <a:lstStyle/>
          <a:p>
            <a:r>
              <a:rPr lang="en-US" sz="1600" dirty="0">
                <a:solidFill>
                  <a:schemeClr val="tx1">
                    <a:lumMod val="75000"/>
                    <a:lumOff val="25000"/>
                  </a:schemeClr>
                </a:solidFill>
              </a:rPr>
              <a:t>   </a:t>
            </a:r>
            <a:r>
              <a:rPr lang="vi-VN" sz="1600" dirty="0">
                <a:solidFill>
                  <a:schemeClr val="tx1">
                    <a:lumMod val="75000"/>
                    <a:lumOff val="25000"/>
                  </a:schemeClr>
                </a:solidFill>
              </a:rPr>
              <a:t>Cặp khóa này được sinh ra bởi thuật toán dùng để mã </a:t>
            </a:r>
            <a:r>
              <a:rPr lang="vi-VN" sz="1600" err="1">
                <a:solidFill>
                  <a:schemeClr val="tx1">
                    <a:lumMod val="75000"/>
                    <a:lumOff val="25000"/>
                  </a:schemeClr>
                </a:solidFill>
              </a:rPr>
              <a:t>hóa</a:t>
            </a:r>
            <a:r>
              <a:rPr lang="vi-VN" sz="1600">
                <a:solidFill>
                  <a:schemeClr val="tx1">
                    <a:lumMod val="75000"/>
                    <a:lumOff val="25000"/>
                  </a:schemeClr>
                </a:solidFill>
              </a:rPr>
              <a:t> và </a:t>
            </a:r>
            <a:r>
              <a:rPr lang="vi-VN" sz="1600" dirty="0">
                <a:solidFill>
                  <a:schemeClr val="tx1">
                    <a:lumMod val="75000"/>
                    <a:lumOff val="25000"/>
                  </a:schemeClr>
                </a:solidFill>
              </a:rPr>
              <a:t>giải mã data. Data được mã hóa bởi Public key chỉ có thể được giải mã bởi Private key của cặp khóa đó.</a:t>
            </a:r>
            <a:endParaRPr lang="en-US" sz="1600" dirty="0">
              <a:solidFill>
                <a:schemeClr val="tx1">
                  <a:lumMod val="75000"/>
                  <a:lumOff val="25000"/>
                </a:schemeClr>
              </a:solidFill>
            </a:endParaRPr>
          </a:p>
        </p:txBody>
      </p:sp>
      <p:sp>
        <p:nvSpPr>
          <p:cNvPr id="50" name="Oval 49"/>
          <p:cNvSpPr/>
          <p:nvPr/>
        </p:nvSpPr>
        <p:spPr>
          <a:xfrm>
            <a:off x="426986" y="392318"/>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1" name="Oval 50"/>
          <p:cNvSpPr/>
          <p:nvPr/>
        </p:nvSpPr>
        <p:spPr>
          <a:xfrm>
            <a:off x="426986" y="2172450"/>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2499742"/>
            <a:ext cx="5886246" cy="2191449"/>
          </a:xfrm>
          <a:prstGeom prst="rect">
            <a:avLst/>
          </a:prstGeom>
        </p:spPr>
      </p:pic>
      <p:sp>
        <p:nvSpPr>
          <p:cNvPr id="11" name="Oval 10"/>
          <p:cNvSpPr/>
          <p:nvPr/>
        </p:nvSpPr>
        <p:spPr>
          <a:xfrm>
            <a:off x="426986" y="392318"/>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Oval 11"/>
          <p:cNvSpPr/>
          <p:nvPr/>
        </p:nvSpPr>
        <p:spPr>
          <a:xfrm>
            <a:off x="426986" y="1068024"/>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3" name="TextBox 12"/>
          <p:cNvSpPr txBox="1"/>
          <p:nvPr/>
        </p:nvSpPr>
        <p:spPr>
          <a:xfrm>
            <a:off x="752717" y="339502"/>
            <a:ext cx="8100392" cy="1107996"/>
          </a:xfrm>
          <a:prstGeom prst="rect">
            <a:avLst/>
          </a:prstGeom>
          <a:noFill/>
        </p:spPr>
        <p:txBody>
          <a:bodyPr wrap="square" rtlCol="0">
            <a:spAutoFit/>
          </a:bodyPr>
          <a:lstStyle/>
          <a:p>
            <a:r>
              <a:rPr lang="en-US" sz="1600" dirty="0">
                <a:solidFill>
                  <a:schemeClr val="tx1">
                    <a:lumMod val="75000"/>
                    <a:lumOff val="25000"/>
                  </a:schemeClr>
                </a:solidFill>
              </a:rPr>
              <a:t>  </a:t>
            </a:r>
            <a:r>
              <a:rPr lang="vi-VN" sz="1600" dirty="0">
                <a:solidFill>
                  <a:schemeClr val="tx1">
                    <a:lumMod val="75000"/>
                    <a:lumOff val="25000"/>
                  </a:schemeClr>
                </a:solidFill>
              </a:rPr>
              <a:t>Thuật toán mã hóa đối xứng chỉ có một khóa được dùng chung cho cả hai việc mã </a:t>
            </a:r>
            <a:endParaRPr lang="en-US" sz="1600" dirty="0">
              <a:solidFill>
                <a:schemeClr val="tx1">
                  <a:lumMod val="75000"/>
                  <a:lumOff val="25000"/>
                </a:schemeClr>
              </a:solidFill>
            </a:endParaRPr>
          </a:p>
          <a:p>
            <a:r>
              <a:rPr lang="vi-VN" sz="1600" err="1">
                <a:solidFill>
                  <a:schemeClr val="tx1">
                    <a:lumMod val="75000"/>
                    <a:lumOff val="25000"/>
                  </a:schemeClr>
                </a:solidFill>
              </a:rPr>
              <a:t>hóa</a:t>
            </a:r>
            <a:r>
              <a:rPr lang="vi-VN" sz="1600">
                <a:solidFill>
                  <a:schemeClr val="tx1">
                    <a:lumMod val="75000"/>
                    <a:lumOff val="25000"/>
                  </a:schemeClr>
                </a:solidFill>
              </a:rPr>
              <a:t> và </a:t>
            </a:r>
            <a:r>
              <a:rPr lang="vi-VN" sz="1600" dirty="0">
                <a:solidFill>
                  <a:schemeClr val="tx1">
                    <a:lumMod val="75000"/>
                    <a:lumOff val="25000"/>
                  </a:schemeClr>
                </a:solidFill>
              </a:rPr>
              <a:t>giải mã dữ liệu.</a:t>
            </a:r>
          </a:p>
          <a:p>
            <a:r>
              <a:rPr lang="vi-VN" sz="1600" dirty="0"/>
              <a:t/>
            </a:r>
            <a:br>
              <a:rPr lang="vi-VN" sz="1600" dirty="0"/>
            </a:br>
            <a:endParaRPr lang="en-US" sz="1600" dirty="0">
              <a:solidFill>
                <a:schemeClr val="tx1">
                  <a:lumMod val="75000"/>
                  <a:lumOff val="25000"/>
                </a:schemeClr>
              </a:solidFill>
            </a:endParaRPr>
          </a:p>
        </p:txBody>
      </p:sp>
      <p:sp>
        <p:nvSpPr>
          <p:cNvPr id="14" name="TextBox 13"/>
          <p:cNvSpPr txBox="1"/>
          <p:nvPr/>
        </p:nvSpPr>
        <p:spPr>
          <a:xfrm>
            <a:off x="868680" y="1053634"/>
            <a:ext cx="8100392" cy="584775"/>
          </a:xfrm>
          <a:prstGeom prst="rect">
            <a:avLst/>
          </a:prstGeom>
          <a:noFill/>
        </p:spPr>
        <p:txBody>
          <a:bodyPr wrap="square" rtlCol="0">
            <a:spAutoFit/>
          </a:bodyPr>
          <a:lstStyle/>
          <a:p>
            <a:r>
              <a:rPr lang="en-US" sz="1600" dirty="0" err="1">
                <a:solidFill>
                  <a:schemeClr val="tx1">
                    <a:lumMod val="75000"/>
                    <a:lumOff val="25000"/>
                  </a:schemeClr>
                </a:solidFill>
              </a:rPr>
              <a:t>Cả</a:t>
            </a:r>
            <a:r>
              <a:rPr lang="en-US" sz="1600" dirty="0">
                <a:solidFill>
                  <a:schemeClr val="tx1">
                    <a:lumMod val="75000"/>
                    <a:lumOff val="25000"/>
                  </a:schemeClr>
                </a:solidFill>
              </a:rPr>
              <a:t> 2 </a:t>
            </a:r>
            <a:r>
              <a:rPr lang="en-US" sz="1600" dirty="0" err="1">
                <a:solidFill>
                  <a:schemeClr val="tx1">
                    <a:lumMod val="75000"/>
                    <a:lumOff val="25000"/>
                  </a:schemeClr>
                </a:solidFill>
              </a:rPr>
              <a:t>phía</a:t>
            </a:r>
            <a:r>
              <a:rPr lang="en-US" sz="1600" dirty="0">
                <a:solidFill>
                  <a:schemeClr val="tx1">
                    <a:lumMod val="75000"/>
                    <a:lumOff val="25000"/>
                  </a:schemeClr>
                </a:solidFill>
              </a:rPr>
              <a:t> client và server </a:t>
            </a:r>
            <a:r>
              <a:rPr lang="en-US" sz="1600" dirty="0" err="1">
                <a:solidFill>
                  <a:schemeClr val="tx1">
                    <a:lumMod val="75000"/>
                    <a:lumOff val="25000"/>
                  </a:schemeClr>
                </a:solidFill>
              </a:rPr>
              <a:t>cần</a:t>
            </a:r>
            <a:r>
              <a:rPr lang="en-US" sz="1600" dirty="0">
                <a:solidFill>
                  <a:schemeClr val="tx1">
                    <a:lumMod val="75000"/>
                    <a:lumOff val="25000"/>
                  </a:schemeClr>
                </a:solidFill>
              </a:rPr>
              <a:t> </a:t>
            </a:r>
            <a:r>
              <a:rPr lang="en-US" sz="1600" dirty="0" err="1">
                <a:solidFill>
                  <a:schemeClr val="tx1">
                    <a:lumMod val="75000"/>
                    <a:lumOff val="25000"/>
                  </a:schemeClr>
                </a:solidFill>
              </a:rPr>
              <a:t>phải</a:t>
            </a:r>
            <a:r>
              <a:rPr lang="en-US" sz="1600" dirty="0">
                <a:solidFill>
                  <a:schemeClr val="tx1">
                    <a:lumMod val="75000"/>
                    <a:lumOff val="25000"/>
                  </a:schemeClr>
                </a:solidFill>
              </a:rPr>
              <a:t> </a:t>
            </a:r>
            <a:r>
              <a:rPr lang="en-US" sz="1600" dirty="0" err="1">
                <a:solidFill>
                  <a:schemeClr val="tx1">
                    <a:lumMod val="75000"/>
                    <a:lumOff val="25000"/>
                  </a:schemeClr>
                </a:solidFill>
              </a:rPr>
              <a:t>giữ</a:t>
            </a:r>
            <a:r>
              <a:rPr lang="en-US" sz="1600" dirty="0">
                <a:solidFill>
                  <a:schemeClr val="tx1">
                    <a:lumMod val="75000"/>
                    <a:lumOff val="25000"/>
                  </a:schemeClr>
                </a:solidFill>
              </a:rPr>
              <a:t> </a:t>
            </a:r>
            <a:r>
              <a:rPr lang="en-US" sz="1600" dirty="0" err="1">
                <a:solidFill>
                  <a:schemeClr val="tx1">
                    <a:lumMod val="75000"/>
                    <a:lumOff val="25000"/>
                  </a:schemeClr>
                </a:solidFill>
              </a:rPr>
              <a:t>bí</a:t>
            </a:r>
            <a:r>
              <a:rPr lang="en-US" sz="1600" dirty="0">
                <a:solidFill>
                  <a:schemeClr val="tx1">
                    <a:lumMod val="75000"/>
                    <a:lumOff val="25000"/>
                  </a:schemeClr>
                </a:solidFill>
              </a:rPr>
              <a:t> </a:t>
            </a:r>
            <a:r>
              <a:rPr lang="en-US" sz="1600" dirty="0" err="1">
                <a:solidFill>
                  <a:schemeClr val="tx1">
                    <a:lumMod val="75000"/>
                    <a:lumOff val="25000"/>
                  </a:schemeClr>
                </a:solidFill>
              </a:rPr>
              <a:t>mật</a:t>
            </a:r>
            <a:r>
              <a:rPr lang="en-US" sz="1600" dirty="0">
                <a:solidFill>
                  <a:schemeClr val="tx1">
                    <a:lumMod val="75000"/>
                    <a:lumOff val="25000"/>
                  </a:schemeClr>
                </a:solidFill>
              </a:rPr>
              <a:t> </a:t>
            </a:r>
            <a:r>
              <a:rPr lang="en-US" sz="1600" dirty="0" err="1">
                <a:solidFill>
                  <a:schemeClr val="tx1">
                    <a:lumMod val="75000"/>
                    <a:lumOff val="25000"/>
                  </a:schemeClr>
                </a:solidFill>
              </a:rPr>
              <a:t>khóa</a:t>
            </a:r>
            <a:r>
              <a:rPr lang="en-US" sz="1600" dirty="0">
                <a:solidFill>
                  <a:schemeClr val="tx1">
                    <a:lumMod val="75000"/>
                    <a:lumOff val="25000"/>
                  </a:schemeClr>
                </a:solidFill>
              </a:rPr>
              <a:t> </a:t>
            </a:r>
            <a:r>
              <a:rPr lang="en-US" sz="1600" dirty="0" err="1">
                <a:solidFill>
                  <a:schemeClr val="tx1">
                    <a:lumMod val="75000"/>
                    <a:lumOff val="25000"/>
                  </a:schemeClr>
                </a:solidFill>
              </a:rPr>
              <a:t>này</a:t>
            </a:r>
            <a:r>
              <a:rPr lang="en-US" sz="1600" dirty="0">
                <a:solidFill>
                  <a:schemeClr val="tx1">
                    <a:lumMod val="75000"/>
                    <a:lumOff val="25000"/>
                  </a:schemeClr>
                </a:solidFill>
              </a:rPr>
              <a:t>.</a:t>
            </a:r>
            <a:r>
              <a:rPr lang="vi-VN" sz="1600" dirty="0">
                <a:solidFill>
                  <a:schemeClr val="tx1">
                    <a:lumMod val="75000"/>
                    <a:lumOff val="25000"/>
                  </a:schemeClr>
                </a:solidFill>
              </a:rPr>
              <a:t/>
            </a:r>
            <a:br>
              <a:rPr lang="vi-VN" sz="1600" dirty="0">
                <a:solidFill>
                  <a:schemeClr val="tx1">
                    <a:lumMod val="75000"/>
                    <a:lumOff val="25000"/>
                  </a:schemeClr>
                </a:solidFill>
              </a:rPr>
            </a:br>
            <a:endParaRPr lang="en-US" sz="1600" dirty="0">
              <a:solidFill>
                <a:schemeClr val="tx1">
                  <a:lumMod val="75000"/>
                  <a:lumOff val="25000"/>
                </a:schemeClr>
              </a:solidFill>
            </a:endParaRPr>
          </a:p>
        </p:txBody>
      </p:sp>
      <p:sp>
        <p:nvSpPr>
          <p:cNvPr id="15" name="Oval 14"/>
          <p:cNvSpPr/>
          <p:nvPr/>
        </p:nvSpPr>
        <p:spPr>
          <a:xfrm>
            <a:off x="426986" y="1851670"/>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6" name="TextBox 15"/>
          <p:cNvSpPr txBox="1"/>
          <p:nvPr/>
        </p:nvSpPr>
        <p:spPr>
          <a:xfrm>
            <a:off x="868316" y="1845577"/>
            <a:ext cx="8100392" cy="830997"/>
          </a:xfrm>
          <a:prstGeom prst="rect">
            <a:avLst/>
          </a:prstGeom>
          <a:noFill/>
        </p:spPr>
        <p:txBody>
          <a:bodyPr wrap="square" rtlCol="0">
            <a:spAutoFit/>
          </a:bodyPr>
          <a:lstStyle/>
          <a:p>
            <a:r>
              <a:rPr lang="vi-VN" sz="1600" dirty="0">
                <a:solidFill>
                  <a:schemeClr val="tx1">
                    <a:lumMod val="75000"/>
                    <a:lumOff val="25000"/>
                  </a:schemeClr>
                </a:solidFill>
              </a:rPr>
              <a:t>Các thuật toán mã hóa là các hàm để mã </a:t>
            </a:r>
            <a:r>
              <a:rPr lang="vi-VN" sz="1600" err="1">
                <a:solidFill>
                  <a:schemeClr val="tx1">
                    <a:lumMod val="75000"/>
                    <a:lumOff val="25000"/>
                  </a:schemeClr>
                </a:solidFill>
              </a:rPr>
              <a:t>hóa</a:t>
            </a:r>
            <a:r>
              <a:rPr lang="vi-VN" sz="1600">
                <a:solidFill>
                  <a:schemeClr val="tx1">
                    <a:lumMod val="75000"/>
                    <a:lumOff val="25000"/>
                  </a:schemeClr>
                </a:solidFill>
              </a:rPr>
              <a:t> và </a:t>
            </a:r>
            <a:r>
              <a:rPr lang="vi-VN" sz="1600" dirty="0">
                <a:solidFill>
                  <a:schemeClr val="tx1">
                    <a:lumMod val="75000"/>
                    <a:lumOff val="25000"/>
                  </a:schemeClr>
                </a:solidFill>
              </a:rPr>
              <a:t>giải mã thông tin</a:t>
            </a:r>
            <a:r>
              <a:rPr lang="en-US" sz="1600" dirty="0">
                <a:solidFill>
                  <a:schemeClr val="tx1">
                    <a:lumMod val="75000"/>
                    <a:lumOff val="25000"/>
                  </a:schemeClr>
                </a:solidFill>
              </a:rPr>
              <a:t>.</a:t>
            </a:r>
            <a:endParaRPr lang="vi-VN" sz="1600" dirty="0">
              <a:solidFill>
                <a:schemeClr val="tx1">
                  <a:lumMod val="75000"/>
                  <a:lumOff val="25000"/>
                </a:schemeClr>
              </a:solidFill>
            </a:endParaRPr>
          </a:p>
          <a:p>
            <a:r>
              <a:rPr lang="vi-VN" sz="1600" dirty="0"/>
              <a:t/>
            </a:r>
            <a:br>
              <a:rPr lang="vi-VN" sz="1600" dirty="0"/>
            </a:br>
            <a:endParaRPr lang="en-US" sz="1600" dirty="0">
              <a:solidFill>
                <a:schemeClr val="tx1">
                  <a:lumMod val="75000"/>
                  <a:lumOff val="25000"/>
                </a:schemeClr>
              </a:solidFill>
            </a:endParaRPr>
          </a:p>
        </p:txBody>
      </p:sp>
    </p:spTree>
    <p:extLst>
      <p:ext uri="{BB962C8B-B14F-4D97-AF65-F5344CB8AC3E}">
        <p14:creationId xmlns:p14="http://schemas.microsoft.com/office/powerpoint/2010/main" val="414262739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017 0.00524 L -0.00017 0.53914 " pathEditMode="relative" rAng="0" ptsTypes="AA">
                                      <p:cBhvr>
                                        <p:cTn id="6" dur="1500" fill="hold"/>
                                        <p:tgtEl>
                                          <p:spTgt spid="49"/>
                                        </p:tgtEl>
                                        <p:attrNameLst>
                                          <p:attrName>ppt_x</p:attrName>
                                          <p:attrName>ppt_y</p:attrName>
                                        </p:attrNameLst>
                                      </p:cBhvr>
                                      <p:rCtr x="0" y="26695"/>
                                    </p:animMotion>
                                  </p:childTnLst>
                                </p:cTn>
                              </p:par>
                            </p:childTnLst>
                          </p:cTn>
                        </p:par>
                        <p:par>
                          <p:cTn id="7" fill="hold">
                            <p:stCondLst>
                              <p:cond delay="1500"/>
                            </p:stCondLst>
                            <p:childTnLst>
                              <p:par>
                                <p:cTn id="8" presetID="10" presetClass="entr" presetSubtype="0" fill="hold" nodeType="after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750"/>
                                        <p:tgtEl>
                                          <p:spTgt spid="51"/>
                                        </p:tgtEl>
                                      </p:cBhvr>
                                    </p:animEffect>
                                  </p:childTnLst>
                                </p:cTn>
                              </p:par>
                            </p:childTnLst>
                          </p:cTn>
                        </p:par>
                        <p:par>
                          <p:cTn id="29" fill="hold">
                            <p:stCondLst>
                              <p:cond delay="750"/>
                            </p:stCondLst>
                            <p:childTnLst>
                              <p:par>
                                <p:cTn id="30" presetID="10" presetClass="entr" presetSubtype="0" fill="hold" grpId="0"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50"/>
                                        </p:tgtEl>
                                      </p:cBhvr>
                                    </p:animEffect>
                                    <p:set>
                                      <p:cBhvr>
                                        <p:cTn id="37" dur="1" fill="hold">
                                          <p:stCondLst>
                                            <p:cond delay="499"/>
                                          </p:stCondLst>
                                        </p:cTn>
                                        <p:tgtEl>
                                          <p:spTgt spid="50"/>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45"/>
                                        </p:tgtEl>
                                      </p:cBhvr>
                                    </p:animEffect>
                                    <p:set>
                                      <p:cBhvr>
                                        <p:cTn id="40" dur="1" fill="hold">
                                          <p:stCondLst>
                                            <p:cond delay="499"/>
                                          </p:stCondLst>
                                        </p:cTn>
                                        <p:tgtEl>
                                          <p:spTgt spid="45"/>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46"/>
                                        </p:tgtEl>
                                      </p:cBhvr>
                                    </p:animEffect>
                                    <p:set>
                                      <p:cBhvr>
                                        <p:cTn id="43" dur="1" fill="hold">
                                          <p:stCondLst>
                                            <p:cond delay="499"/>
                                          </p:stCondLst>
                                        </p:cTn>
                                        <p:tgtEl>
                                          <p:spTgt spid="46"/>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47"/>
                                        </p:tgtEl>
                                      </p:cBhvr>
                                    </p:animEffect>
                                    <p:set>
                                      <p:cBhvr>
                                        <p:cTn id="46" dur="1" fill="hold">
                                          <p:stCondLst>
                                            <p:cond delay="499"/>
                                          </p:stCondLst>
                                        </p:cTn>
                                        <p:tgtEl>
                                          <p:spTgt spid="47"/>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51"/>
                                        </p:tgtEl>
                                      </p:cBhvr>
                                    </p:animEffect>
                                    <p:set>
                                      <p:cBhvr>
                                        <p:cTn id="49" dur="1" fill="hold">
                                          <p:stCondLst>
                                            <p:cond delay="499"/>
                                          </p:stCondLst>
                                        </p:cTn>
                                        <p:tgtEl>
                                          <p:spTgt spid="5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48"/>
                                        </p:tgtEl>
                                      </p:cBhvr>
                                    </p:animEffect>
                                    <p:set>
                                      <p:cBhvr>
                                        <p:cTn id="52" dur="1" fill="hold">
                                          <p:stCondLst>
                                            <p:cond delay="499"/>
                                          </p:stCondLst>
                                        </p:cTn>
                                        <p:tgtEl>
                                          <p:spTgt spid="48"/>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43"/>
                                        </p:tgtEl>
                                      </p:cBhvr>
                                    </p:animEffect>
                                    <p:set>
                                      <p:cBhvr>
                                        <p:cTn id="55" dur="1" fill="hold">
                                          <p:stCondLst>
                                            <p:cond delay="499"/>
                                          </p:stCondLst>
                                        </p:cTn>
                                        <p:tgtEl>
                                          <p:spTgt spid="43"/>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fade">
                                      <p:cBhvr>
                                        <p:cTn id="8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5" grpId="0"/>
      <p:bldP spid="45" grpId="1"/>
      <p:bldP spid="46" grpId="0"/>
      <p:bldP spid="46" grpId="1"/>
      <p:bldP spid="47" grpId="0"/>
      <p:bldP spid="47" grpId="1"/>
      <p:bldP spid="48" grpId="0"/>
      <p:bldP spid="48" grpId="1"/>
      <p:bldP spid="50" grpId="0" animBg="1"/>
      <p:bldP spid="50" grpId="1" animBg="1"/>
      <p:bldP spid="51" grpId="0" animBg="1"/>
      <p:bldP spid="51" grpId="1" animBg="1"/>
      <p:bldP spid="11" grpId="0" animBg="1"/>
      <p:bldP spid="12" grpId="0" animBg="1"/>
      <p:bldP spid="13" grpId="0"/>
      <p:bldP spid="14" grpId="0"/>
      <p:bldP spid="15" grpId="0" animBg="1"/>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rot="5400000">
            <a:off x="-1120943" y="-2203639"/>
            <a:ext cx="3456386" cy="457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0" name="Oval 9"/>
          <p:cNvSpPr/>
          <p:nvPr/>
        </p:nvSpPr>
        <p:spPr>
          <a:xfrm>
            <a:off x="463235" y="512625"/>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 name="TextBox 1"/>
          <p:cNvSpPr txBox="1"/>
          <p:nvPr/>
        </p:nvSpPr>
        <p:spPr>
          <a:xfrm>
            <a:off x="899592" y="417957"/>
            <a:ext cx="7776864" cy="584775"/>
          </a:xfrm>
          <a:prstGeom prst="rect">
            <a:avLst/>
          </a:prstGeom>
          <a:noFill/>
        </p:spPr>
        <p:txBody>
          <a:bodyPr wrap="square" rtlCol="0">
            <a:spAutoFit/>
          </a:bodyPr>
          <a:lstStyle/>
          <a:p>
            <a:r>
              <a:rPr lang="en-US" sz="1600" dirty="0">
                <a:solidFill>
                  <a:schemeClr val="tx1">
                    <a:lumMod val="85000"/>
                    <a:lumOff val="15000"/>
                  </a:schemeClr>
                </a:solidFill>
              </a:rPr>
              <a:t> Giao </a:t>
            </a:r>
            <a:r>
              <a:rPr lang="en-US" sz="1600" dirty="0" err="1">
                <a:solidFill>
                  <a:schemeClr val="tx1">
                    <a:lumMod val="85000"/>
                    <a:lumOff val="15000"/>
                  </a:schemeClr>
                </a:solidFill>
              </a:rPr>
              <a:t>thức</a:t>
            </a:r>
            <a:r>
              <a:rPr lang="en-US" sz="1600" dirty="0">
                <a:solidFill>
                  <a:schemeClr val="tx1">
                    <a:lumMod val="85000"/>
                    <a:lumOff val="15000"/>
                  </a:schemeClr>
                </a:solidFill>
              </a:rPr>
              <a:t> SSL/TLS </a:t>
            </a:r>
            <a:r>
              <a:rPr lang="en-US" sz="1600" dirty="0" err="1">
                <a:solidFill>
                  <a:schemeClr val="tx1">
                    <a:lumMod val="85000"/>
                    <a:lumOff val="15000"/>
                  </a:schemeClr>
                </a:solidFill>
              </a:rPr>
              <a:t>hỗ</a:t>
            </a:r>
            <a:r>
              <a:rPr lang="en-US" sz="1600" dirty="0">
                <a:solidFill>
                  <a:schemeClr val="tx1">
                    <a:lumMod val="85000"/>
                    <a:lumOff val="15000"/>
                  </a:schemeClr>
                </a:solidFill>
              </a:rPr>
              <a:t> </a:t>
            </a:r>
            <a:r>
              <a:rPr lang="en-US" sz="1600" dirty="0" err="1">
                <a:solidFill>
                  <a:schemeClr val="tx1">
                    <a:lumMod val="85000"/>
                    <a:lumOff val="15000"/>
                  </a:schemeClr>
                </a:solidFill>
              </a:rPr>
              <a:t>trợ</a:t>
            </a:r>
            <a:r>
              <a:rPr lang="en-US" sz="1600" dirty="0">
                <a:solidFill>
                  <a:schemeClr val="tx1">
                    <a:lumMod val="85000"/>
                    <a:lumOff val="15000"/>
                  </a:schemeClr>
                </a:solidFill>
              </a:rPr>
              <a:t> </a:t>
            </a:r>
            <a:r>
              <a:rPr lang="en-US" sz="1600" dirty="0" err="1">
                <a:solidFill>
                  <a:schemeClr val="tx1">
                    <a:lumMod val="85000"/>
                    <a:lumOff val="15000"/>
                  </a:schemeClr>
                </a:solidFill>
              </a:rPr>
              <a:t>rất</a:t>
            </a:r>
            <a:r>
              <a:rPr lang="en-US" sz="1600" dirty="0">
                <a:solidFill>
                  <a:schemeClr val="tx1">
                    <a:lumMod val="85000"/>
                    <a:lumOff val="15000"/>
                  </a:schemeClr>
                </a:solidFill>
              </a:rPr>
              <a:t> </a:t>
            </a:r>
            <a:r>
              <a:rPr lang="en-US" sz="1600" dirty="0" err="1">
                <a:solidFill>
                  <a:schemeClr val="tx1">
                    <a:lumMod val="85000"/>
                    <a:lumOff val="15000"/>
                  </a:schemeClr>
                </a:solidFill>
              </a:rPr>
              <a:t>nhiều</a:t>
            </a:r>
            <a:r>
              <a:rPr lang="en-US" sz="1600" dirty="0">
                <a:solidFill>
                  <a:schemeClr val="tx1">
                    <a:lumMod val="85000"/>
                    <a:lumOff val="15000"/>
                  </a:schemeClr>
                </a:solidFill>
              </a:rPr>
              <a:t> </a:t>
            </a:r>
            <a:r>
              <a:rPr lang="en-US" sz="1600" dirty="0" err="1">
                <a:solidFill>
                  <a:schemeClr val="tx1">
                    <a:lumMod val="85000"/>
                    <a:lumOff val="15000"/>
                  </a:schemeClr>
                </a:solidFill>
              </a:rPr>
              <a:t>các</a:t>
            </a:r>
            <a:r>
              <a:rPr lang="en-US" sz="1600" dirty="0">
                <a:solidFill>
                  <a:schemeClr val="tx1">
                    <a:lumMod val="85000"/>
                    <a:lumOff val="15000"/>
                  </a:schemeClr>
                </a:solidFill>
              </a:rPr>
              <a:t> </a:t>
            </a:r>
            <a:r>
              <a:rPr lang="en-US" sz="1600" dirty="0" err="1">
                <a:solidFill>
                  <a:schemeClr val="tx1">
                    <a:lumMod val="85000"/>
                    <a:lumOff val="15000"/>
                  </a:schemeClr>
                </a:solidFill>
              </a:rPr>
              <a:t>thuật</a:t>
            </a:r>
            <a:r>
              <a:rPr lang="en-US" sz="1600" dirty="0">
                <a:solidFill>
                  <a:schemeClr val="tx1">
                    <a:lumMod val="85000"/>
                    <a:lumOff val="15000"/>
                  </a:schemeClr>
                </a:solidFill>
              </a:rPr>
              <a:t> </a:t>
            </a:r>
            <a:r>
              <a:rPr lang="en-US" sz="1600" dirty="0" err="1">
                <a:solidFill>
                  <a:schemeClr val="tx1">
                    <a:lumMod val="85000"/>
                    <a:lumOff val="15000"/>
                  </a:schemeClr>
                </a:solidFill>
              </a:rPr>
              <a:t>toán</a:t>
            </a:r>
            <a:r>
              <a:rPr lang="en-US" sz="1600" dirty="0">
                <a:solidFill>
                  <a:schemeClr val="tx1">
                    <a:lumMod val="85000"/>
                    <a:lumOff val="15000"/>
                  </a:schemeClr>
                </a:solidFill>
              </a:rPr>
              <a:t> </a:t>
            </a:r>
            <a:r>
              <a:rPr lang="en-US" sz="1600" dirty="0" err="1">
                <a:solidFill>
                  <a:schemeClr val="tx1">
                    <a:lumMod val="85000"/>
                    <a:lumOff val="15000"/>
                  </a:schemeClr>
                </a:solidFill>
              </a:rPr>
              <a:t>mã</a:t>
            </a:r>
            <a:r>
              <a:rPr lang="en-US" sz="1600" dirty="0">
                <a:solidFill>
                  <a:schemeClr val="tx1">
                    <a:lumMod val="85000"/>
                    <a:lumOff val="15000"/>
                  </a:schemeClr>
                </a:solidFill>
              </a:rPr>
              <a:t> </a:t>
            </a:r>
            <a:r>
              <a:rPr lang="en-US" sz="1600" dirty="0" err="1">
                <a:solidFill>
                  <a:schemeClr val="tx1">
                    <a:lumMod val="85000"/>
                    <a:lumOff val="15000"/>
                  </a:schemeClr>
                </a:solidFill>
              </a:rPr>
              <a:t>hóa</a:t>
            </a:r>
            <a:r>
              <a:rPr lang="en-US" sz="1600" dirty="0">
                <a:solidFill>
                  <a:schemeClr val="tx1">
                    <a:lumMod val="85000"/>
                    <a:lumOff val="15000"/>
                  </a:schemeClr>
                </a:solidFill>
              </a:rPr>
              <a:t>, </a:t>
            </a:r>
            <a:r>
              <a:rPr lang="en-US" sz="1600" dirty="0" err="1">
                <a:solidFill>
                  <a:schemeClr val="tx1">
                    <a:lumMod val="85000"/>
                    <a:lumOff val="15000"/>
                  </a:schemeClr>
                </a:solidFill>
              </a:rPr>
              <a:t>sử</a:t>
            </a:r>
            <a:r>
              <a:rPr lang="en-US" sz="1600" dirty="0">
                <a:solidFill>
                  <a:schemeClr val="tx1">
                    <a:lumMod val="85000"/>
                    <a:lumOff val="15000"/>
                  </a:schemeClr>
                </a:solidFill>
              </a:rPr>
              <a:t> </a:t>
            </a:r>
            <a:r>
              <a:rPr lang="en-US" sz="1600" dirty="0" err="1">
                <a:solidFill>
                  <a:schemeClr val="tx1">
                    <a:lumMod val="85000"/>
                    <a:lumOff val="15000"/>
                  </a:schemeClr>
                </a:solidFill>
              </a:rPr>
              <a:t>dụng</a:t>
            </a:r>
            <a:r>
              <a:rPr lang="en-US" sz="1600" dirty="0">
                <a:solidFill>
                  <a:schemeClr val="tx1">
                    <a:lumMod val="85000"/>
                    <a:lumOff val="15000"/>
                  </a:schemeClr>
                </a:solidFill>
              </a:rPr>
              <a:t> </a:t>
            </a:r>
            <a:r>
              <a:rPr lang="en-US" sz="1600" dirty="0" err="1">
                <a:solidFill>
                  <a:schemeClr val="tx1">
                    <a:lumMod val="85000"/>
                    <a:lumOff val="15000"/>
                  </a:schemeClr>
                </a:solidFill>
              </a:rPr>
              <a:t>trong</a:t>
            </a:r>
            <a:r>
              <a:rPr lang="en-US" sz="1600" dirty="0">
                <a:solidFill>
                  <a:schemeClr val="tx1">
                    <a:lumMod val="85000"/>
                    <a:lumOff val="15000"/>
                  </a:schemeClr>
                </a:solidFill>
              </a:rPr>
              <a:t> </a:t>
            </a:r>
            <a:r>
              <a:rPr lang="en-US" sz="1600" dirty="0" err="1">
                <a:solidFill>
                  <a:schemeClr val="tx1">
                    <a:lumMod val="85000"/>
                    <a:lumOff val="15000"/>
                  </a:schemeClr>
                </a:solidFill>
              </a:rPr>
              <a:t>quá</a:t>
            </a:r>
            <a:r>
              <a:rPr lang="en-US" sz="1600" dirty="0">
                <a:solidFill>
                  <a:schemeClr val="tx1">
                    <a:lumMod val="85000"/>
                    <a:lumOff val="15000"/>
                  </a:schemeClr>
                </a:solidFill>
              </a:rPr>
              <a:t> </a:t>
            </a:r>
            <a:r>
              <a:rPr lang="en-US" sz="1600" dirty="0" err="1">
                <a:solidFill>
                  <a:schemeClr val="tx1">
                    <a:lumMod val="85000"/>
                    <a:lumOff val="15000"/>
                  </a:schemeClr>
                </a:solidFill>
              </a:rPr>
              <a:t>trình</a:t>
            </a:r>
            <a:r>
              <a:rPr lang="en-US" sz="1600" dirty="0">
                <a:solidFill>
                  <a:schemeClr val="tx1">
                    <a:lumMod val="85000"/>
                    <a:lumOff val="15000"/>
                  </a:schemeClr>
                </a:solidFill>
              </a:rPr>
              <a:t> </a:t>
            </a:r>
            <a:r>
              <a:rPr lang="en-US" sz="1600" dirty="0" err="1">
                <a:solidFill>
                  <a:schemeClr val="tx1">
                    <a:lumMod val="85000"/>
                    <a:lumOff val="15000"/>
                  </a:schemeClr>
                </a:solidFill>
              </a:rPr>
              <a:t>xác</a:t>
            </a:r>
            <a:r>
              <a:rPr lang="en-US" sz="1600" dirty="0">
                <a:solidFill>
                  <a:schemeClr val="tx1">
                    <a:lumMod val="85000"/>
                    <a:lumOff val="15000"/>
                  </a:schemeClr>
                </a:solidFill>
              </a:rPr>
              <a:t> </a:t>
            </a:r>
            <a:r>
              <a:rPr lang="en-US" sz="1600" dirty="0" err="1">
                <a:solidFill>
                  <a:schemeClr val="tx1">
                    <a:lumMod val="85000"/>
                    <a:lumOff val="15000"/>
                  </a:schemeClr>
                </a:solidFill>
              </a:rPr>
              <a:t>thực</a:t>
            </a:r>
            <a:r>
              <a:rPr lang="en-US" sz="1600" dirty="0">
                <a:solidFill>
                  <a:schemeClr val="tx1">
                    <a:lumMod val="85000"/>
                    <a:lumOff val="15000"/>
                  </a:schemeClr>
                </a:solidFill>
              </a:rPr>
              <a:t> server và client</a:t>
            </a:r>
          </a:p>
        </p:txBody>
      </p:sp>
      <p:sp>
        <p:nvSpPr>
          <p:cNvPr id="12" name="TextBox 11"/>
          <p:cNvSpPr txBox="1"/>
          <p:nvPr/>
        </p:nvSpPr>
        <p:spPr>
          <a:xfrm>
            <a:off x="1276153" y="1070331"/>
            <a:ext cx="7184279" cy="830997"/>
          </a:xfrm>
          <a:prstGeom prst="rect">
            <a:avLst/>
          </a:prstGeom>
          <a:noFill/>
        </p:spPr>
        <p:txBody>
          <a:bodyPr wrap="square" rtlCol="0">
            <a:spAutoFit/>
          </a:bodyPr>
          <a:lstStyle/>
          <a:p>
            <a:pPr fontAlgn="base"/>
            <a:r>
              <a:rPr lang="en-US" sz="1600" dirty="0">
                <a:solidFill>
                  <a:schemeClr val="tx1">
                    <a:lumMod val="85000"/>
                    <a:lumOff val="15000"/>
                  </a:schemeClr>
                </a:solidFill>
              </a:rPr>
              <a:t>    </a:t>
            </a:r>
            <a:r>
              <a:rPr lang="vi-VN" sz="1600" dirty="0">
                <a:solidFill>
                  <a:schemeClr val="tx1">
                    <a:lumMod val="85000"/>
                    <a:lumOff val="15000"/>
                  </a:schemeClr>
                </a:solidFill>
              </a:rPr>
              <a:t>Hàm băm là giải thuật nhằm sinh ra các giá trị băm tương ứng với mỗi khối dữ liệu (có thể là một chuỗi ký tự, một đối tượng trong lập trình hướng đối </a:t>
            </a:r>
            <a:endParaRPr lang="en-US" sz="1600" dirty="0">
              <a:solidFill>
                <a:schemeClr val="tx1">
                  <a:lumMod val="85000"/>
                  <a:lumOff val="15000"/>
                </a:schemeClr>
              </a:solidFill>
            </a:endParaRPr>
          </a:p>
          <a:p>
            <a:pPr fontAlgn="base"/>
            <a:r>
              <a:rPr lang="vi-VN" sz="1600" dirty="0">
                <a:solidFill>
                  <a:schemeClr val="tx1">
                    <a:lumMod val="85000"/>
                    <a:lumOff val="15000"/>
                  </a:schemeClr>
                </a:solidFill>
              </a:rPr>
              <a:t>tượng, v.v...).</a:t>
            </a:r>
          </a:p>
        </p:txBody>
      </p:sp>
      <p:sp>
        <p:nvSpPr>
          <p:cNvPr id="14" name="TextBox 13"/>
          <p:cNvSpPr txBox="1"/>
          <p:nvPr/>
        </p:nvSpPr>
        <p:spPr>
          <a:xfrm>
            <a:off x="899592" y="1934368"/>
            <a:ext cx="7848872" cy="584775"/>
          </a:xfrm>
          <a:prstGeom prst="rect">
            <a:avLst/>
          </a:prstGeom>
          <a:noFill/>
        </p:spPr>
        <p:txBody>
          <a:bodyPr wrap="square" rtlCol="0">
            <a:spAutoFit/>
          </a:bodyPr>
          <a:lstStyle/>
          <a:p>
            <a:r>
              <a:rPr lang="en-US" sz="1600" dirty="0">
                <a:solidFill>
                  <a:schemeClr val="tx1">
                    <a:lumMod val="85000"/>
                    <a:lumOff val="15000"/>
                  </a:schemeClr>
                </a:solidFill>
              </a:rPr>
              <a:t>  </a:t>
            </a:r>
            <a:r>
              <a:rPr lang="vi-VN" sz="1600" dirty="0">
                <a:solidFill>
                  <a:schemeClr val="tx1">
                    <a:lumMod val="85000"/>
                    <a:lumOff val="15000"/>
                  </a:schemeClr>
                </a:solidFill>
              </a:rPr>
              <a:t>Một hàm băm nhận đầu vào là một xâu ký tự dài (hay </a:t>
            </a:r>
            <a:r>
              <a:rPr lang="vi-VN" sz="1600" i="1" dirty="0">
                <a:solidFill>
                  <a:schemeClr val="tx1">
                    <a:lumMod val="85000"/>
                    <a:lumOff val="15000"/>
                  </a:schemeClr>
                </a:solidFill>
              </a:rPr>
              <a:t>thông điệp</a:t>
            </a:r>
            <a:r>
              <a:rPr lang="vi-VN" sz="1600" dirty="0">
                <a:solidFill>
                  <a:schemeClr val="tx1">
                    <a:lumMod val="85000"/>
                    <a:lumOff val="15000"/>
                  </a:schemeClr>
                </a:solidFill>
              </a:rPr>
              <a:t>) có độ dài tùy </a:t>
            </a:r>
            <a:r>
              <a:rPr lang="vi-VN" sz="1600">
                <a:solidFill>
                  <a:schemeClr val="tx1">
                    <a:lumMod val="85000"/>
                    <a:lumOff val="15000"/>
                  </a:schemeClr>
                </a:solidFill>
              </a:rPr>
              <a:t>ý và </a:t>
            </a:r>
            <a:r>
              <a:rPr lang="vi-VN" sz="1600" dirty="0">
                <a:solidFill>
                  <a:schemeClr val="tx1">
                    <a:lumMod val="85000"/>
                    <a:lumOff val="15000"/>
                  </a:schemeClr>
                </a:solidFill>
              </a:rPr>
              <a:t>tạo ra kết quả là một xâu ký tự có độ dài cố định.</a:t>
            </a:r>
            <a:endParaRPr lang="en-US" sz="1600" dirty="0">
              <a:solidFill>
                <a:schemeClr val="tx1">
                  <a:lumMod val="85000"/>
                  <a:lumOff val="15000"/>
                </a:schemeClr>
              </a:solidFill>
            </a:endParaRPr>
          </a:p>
        </p:txBody>
      </p:sp>
      <p:sp>
        <p:nvSpPr>
          <p:cNvPr id="16" name="Oval 15"/>
          <p:cNvSpPr/>
          <p:nvPr/>
        </p:nvSpPr>
        <p:spPr>
          <a:xfrm>
            <a:off x="467974" y="1966685"/>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TextBox 6"/>
          <p:cNvSpPr txBox="1"/>
          <p:nvPr/>
        </p:nvSpPr>
        <p:spPr>
          <a:xfrm>
            <a:off x="3760520" y="4600499"/>
            <a:ext cx="1622958" cy="307777"/>
          </a:xfrm>
          <a:prstGeom prst="rect">
            <a:avLst/>
          </a:prstGeom>
          <a:noFill/>
        </p:spPr>
        <p:txBody>
          <a:bodyPr wrap="square" rtlCol="0">
            <a:spAutoFit/>
          </a:bodyPr>
          <a:lstStyle/>
          <a:p>
            <a:pPr algn="ctr"/>
            <a:r>
              <a:rPr lang="en-US" sz="1400" i="1" dirty="0" err="1">
                <a:solidFill>
                  <a:schemeClr val="tx1">
                    <a:lumMod val="85000"/>
                    <a:lumOff val="15000"/>
                  </a:schemeClr>
                </a:solidFill>
              </a:rPr>
              <a:t>Hàm</a:t>
            </a:r>
            <a:r>
              <a:rPr lang="en-US" sz="1400" i="1" dirty="0">
                <a:solidFill>
                  <a:schemeClr val="tx1">
                    <a:lumMod val="85000"/>
                    <a:lumOff val="15000"/>
                  </a:schemeClr>
                </a:solidFill>
              </a:rPr>
              <a:t> </a:t>
            </a:r>
            <a:r>
              <a:rPr lang="en-US" sz="1400" i="1" dirty="0" err="1">
                <a:solidFill>
                  <a:schemeClr val="tx1">
                    <a:lumMod val="85000"/>
                    <a:lumOff val="15000"/>
                  </a:schemeClr>
                </a:solidFill>
              </a:rPr>
              <a:t>băm</a:t>
            </a:r>
            <a:endParaRPr lang="en-US" sz="1400" i="1" dirty="0">
              <a:solidFill>
                <a:schemeClr val="tx1">
                  <a:lumMod val="85000"/>
                  <a:lumOff val="15000"/>
                </a:schemeClr>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575" y="2626095"/>
            <a:ext cx="6439799" cy="1981477"/>
          </a:xfrm>
          <a:prstGeom prst="rect">
            <a:avLst/>
          </a:prstGeom>
        </p:spPr>
      </p:pic>
      <p:sp>
        <p:nvSpPr>
          <p:cNvPr id="43" name="TextBox 42"/>
          <p:cNvSpPr txBox="1"/>
          <p:nvPr/>
        </p:nvSpPr>
        <p:spPr>
          <a:xfrm>
            <a:off x="755576" y="487364"/>
            <a:ext cx="3816424" cy="338554"/>
          </a:xfrm>
          <a:prstGeom prst="rect">
            <a:avLst/>
          </a:prstGeom>
          <a:noFill/>
        </p:spPr>
        <p:txBody>
          <a:bodyPr wrap="square" rtlCol="0">
            <a:spAutoFit/>
          </a:bodyPr>
          <a:lstStyle/>
          <a:p>
            <a:r>
              <a:rPr lang="vi-VN" sz="1600" dirty="0">
                <a:solidFill>
                  <a:schemeClr val="tx1">
                    <a:lumMod val="75000"/>
                    <a:lumOff val="25000"/>
                  </a:schemeClr>
                </a:solidFill>
              </a:rPr>
              <a:t>Một số thuật toán được sử dụng:</a:t>
            </a:r>
          </a:p>
        </p:txBody>
      </p:sp>
      <p:sp>
        <p:nvSpPr>
          <p:cNvPr id="44" name="TextBox 43"/>
          <p:cNvSpPr txBox="1"/>
          <p:nvPr/>
        </p:nvSpPr>
        <p:spPr>
          <a:xfrm>
            <a:off x="755576" y="902465"/>
            <a:ext cx="8208912" cy="3554819"/>
          </a:xfrm>
          <a:prstGeom prst="rect">
            <a:avLst/>
          </a:prstGeom>
          <a:noFill/>
        </p:spPr>
        <p:txBody>
          <a:bodyPr wrap="square" rtlCol="0">
            <a:spAutoFit/>
          </a:bodyPr>
          <a:lstStyle/>
          <a:p>
            <a:pPr fontAlgn="base"/>
            <a:r>
              <a:rPr lang="en-US" sz="1500" dirty="0">
                <a:solidFill>
                  <a:schemeClr val="tx1">
                    <a:lumMod val="75000"/>
                    <a:lumOff val="25000"/>
                  </a:schemeClr>
                </a:solidFill>
              </a:rPr>
              <a:t>- </a:t>
            </a:r>
            <a:r>
              <a:rPr lang="vi-VN" sz="1500" b="1" dirty="0">
                <a:solidFill>
                  <a:schemeClr val="tx1">
                    <a:lumMod val="75000"/>
                    <a:lumOff val="25000"/>
                  </a:schemeClr>
                </a:solidFill>
              </a:rPr>
              <a:t>DES (Data Encryption Standard</a:t>
            </a:r>
            <a:r>
              <a:rPr lang="vi-VN" sz="1500" dirty="0">
                <a:solidFill>
                  <a:schemeClr val="tx1">
                    <a:lumMod val="75000"/>
                    <a:lumOff val="25000"/>
                  </a:schemeClr>
                </a:solidFill>
              </a:rPr>
              <a:t>): là một thuật toán mã hóa có chiều dài khóa là 56 bit.</a:t>
            </a:r>
          </a:p>
          <a:p>
            <a:pPr fontAlgn="base"/>
            <a:r>
              <a:rPr lang="en-US" sz="1500" dirty="0">
                <a:solidFill>
                  <a:schemeClr val="tx1">
                    <a:lumMod val="75000"/>
                    <a:lumOff val="25000"/>
                  </a:schemeClr>
                </a:solidFill>
              </a:rPr>
              <a:t>- </a:t>
            </a:r>
            <a:r>
              <a:rPr lang="vi-VN" sz="1500" b="1" dirty="0">
                <a:solidFill>
                  <a:schemeClr val="tx1">
                    <a:lumMod val="75000"/>
                    <a:lumOff val="25000"/>
                  </a:schemeClr>
                </a:solidFill>
              </a:rPr>
              <a:t>3-DES (Triple-DES</a:t>
            </a:r>
            <a:r>
              <a:rPr lang="vi-VN" sz="1500" dirty="0">
                <a:solidFill>
                  <a:schemeClr val="tx1">
                    <a:lumMod val="75000"/>
                    <a:lumOff val="25000"/>
                  </a:schemeClr>
                </a:solidFill>
              </a:rPr>
              <a:t>): là thuật toán mã hóa có độ dài khóa gấp 3 lần độ dài khóa trong mã hóa </a:t>
            </a:r>
            <a:endParaRPr lang="en-US" sz="1500" dirty="0">
              <a:solidFill>
                <a:schemeClr val="tx1">
                  <a:lumMod val="75000"/>
                  <a:lumOff val="25000"/>
                </a:schemeClr>
              </a:solidFill>
            </a:endParaRPr>
          </a:p>
          <a:p>
            <a:pPr fontAlgn="base"/>
            <a:r>
              <a:rPr lang="vi-VN" sz="1500" dirty="0">
                <a:solidFill>
                  <a:schemeClr val="tx1">
                    <a:lumMod val="75000"/>
                    <a:lumOff val="25000"/>
                  </a:schemeClr>
                </a:solidFill>
              </a:rPr>
              <a:t>DES.</a:t>
            </a:r>
          </a:p>
          <a:p>
            <a:pPr fontAlgn="base"/>
            <a:r>
              <a:rPr lang="en-US" sz="1500" b="1" dirty="0">
                <a:solidFill>
                  <a:schemeClr val="tx1">
                    <a:lumMod val="75000"/>
                    <a:lumOff val="25000"/>
                  </a:schemeClr>
                </a:solidFill>
              </a:rPr>
              <a:t>- </a:t>
            </a:r>
            <a:r>
              <a:rPr lang="vi-VN" sz="1500" b="1" dirty="0">
                <a:solidFill>
                  <a:schemeClr val="tx1">
                    <a:lumMod val="75000"/>
                    <a:lumOff val="25000"/>
                  </a:schemeClr>
                </a:solidFill>
              </a:rPr>
              <a:t>DSA (Digital Signature Algorithm): </a:t>
            </a:r>
            <a:r>
              <a:rPr lang="vi-VN" sz="1500" dirty="0">
                <a:solidFill>
                  <a:schemeClr val="tx1">
                    <a:lumMod val="75000"/>
                    <a:lumOff val="25000"/>
                  </a:schemeClr>
                </a:solidFill>
              </a:rPr>
              <a:t>là một phần trong chuẩn về xác thực số đang được </a:t>
            </a:r>
            <a:endParaRPr lang="en-US" sz="1500" dirty="0">
              <a:solidFill>
                <a:schemeClr val="tx1">
                  <a:lumMod val="75000"/>
                  <a:lumOff val="25000"/>
                </a:schemeClr>
              </a:solidFill>
            </a:endParaRPr>
          </a:p>
          <a:p>
            <a:pPr fontAlgn="base"/>
            <a:r>
              <a:rPr lang="vi-VN" sz="1500" dirty="0">
                <a:solidFill>
                  <a:schemeClr val="tx1">
                    <a:lumMod val="75000"/>
                    <a:lumOff val="25000"/>
                  </a:schemeClr>
                </a:solidFill>
              </a:rPr>
              <a:t>chính phủ Mỹ sử dụng</a:t>
            </a:r>
          </a:p>
          <a:p>
            <a:pPr fontAlgn="base"/>
            <a:r>
              <a:rPr lang="en-US" sz="1500" b="1" dirty="0">
                <a:solidFill>
                  <a:schemeClr val="tx1">
                    <a:lumMod val="75000"/>
                    <a:lumOff val="25000"/>
                  </a:schemeClr>
                </a:solidFill>
              </a:rPr>
              <a:t>- </a:t>
            </a:r>
            <a:r>
              <a:rPr lang="vi-VN" sz="1500" b="1" dirty="0">
                <a:solidFill>
                  <a:schemeClr val="tx1">
                    <a:lumMod val="75000"/>
                    <a:lumOff val="25000"/>
                  </a:schemeClr>
                </a:solidFill>
              </a:rPr>
              <a:t>KEA (Key Exchange Algorithm):</a:t>
            </a:r>
            <a:r>
              <a:rPr lang="vi-VN" sz="1500" dirty="0">
                <a:solidFill>
                  <a:schemeClr val="tx1">
                    <a:lumMod val="75000"/>
                    <a:lumOff val="25000"/>
                  </a:schemeClr>
                </a:solidFill>
              </a:rPr>
              <a:t> là một thuật toán trao đổi khóa đang được chính phủ Mỹ </a:t>
            </a:r>
            <a:endParaRPr lang="en-US" sz="1500" dirty="0">
              <a:solidFill>
                <a:schemeClr val="tx1">
                  <a:lumMod val="75000"/>
                  <a:lumOff val="25000"/>
                </a:schemeClr>
              </a:solidFill>
            </a:endParaRPr>
          </a:p>
          <a:p>
            <a:pPr fontAlgn="base"/>
            <a:r>
              <a:rPr lang="vi-VN" sz="1500" dirty="0">
                <a:solidFill>
                  <a:schemeClr val="tx1">
                    <a:lumMod val="75000"/>
                    <a:lumOff val="25000"/>
                  </a:schemeClr>
                </a:solidFill>
              </a:rPr>
              <a:t>sử dụng</a:t>
            </a:r>
          </a:p>
          <a:p>
            <a:pPr fontAlgn="base"/>
            <a:r>
              <a:rPr lang="en-US" sz="1500" dirty="0">
                <a:solidFill>
                  <a:schemeClr val="tx1">
                    <a:lumMod val="75000"/>
                    <a:lumOff val="25000"/>
                  </a:schemeClr>
                </a:solidFill>
              </a:rPr>
              <a:t>- </a:t>
            </a:r>
            <a:r>
              <a:rPr lang="vi-VN" sz="1500" b="1" dirty="0">
                <a:solidFill>
                  <a:schemeClr val="tx1">
                    <a:lumMod val="75000"/>
                    <a:lumOff val="25000"/>
                  </a:schemeClr>
                </a:solidFill>
              </a:rPr>
              <a:t>MD5 (Message Digest Algorithm): </a:t>
            </a:r>
            <a:r>
              <a:rPr lang="vi-VN" sz="1500" dirty="0">
                <a:solidFill>
                  <a:schemeClr val="tx1">
                    <a:lumMod val="75000"/>
                    <a:lumOff val="25000"/>
                  </a:schemeClr>
                </a:solidFill>
              </a:rPr>
              <a:t>được phát triển bởi Rivest</a:t>
            </a:r>
          </a:p>
          <a:p>
            <a:pPr fontAlgn="base"/>
            <a:r>
              <a:rPr lang="en-US" sz="1500" dirty="0">
                <a:solidFill>
                  <a:schemeClr val="tx1">
                    <a:lumMod val="75000"/>
                    <a:lumOff val="25000"/>
                  </a:schemeClr>
                </a:solidFill>
              </a:rPr>
              <a:t>- </a:t>
            </a:r>
            <a:r>
              <a:rPr lang="vi-VN" sz="1500" b="1" dirty="0">
                <a:solidFill>
                  <a:schemeClr val="tx1">
                    <a:lumMod val="75000"/>
                    <a:lumOff val="25000"/>
                  </a:schemeClr>
                </a:solidFill>
              </a:rPr>
              <a:t>RSA</a:t>
            </a:r>
            <a:r>
              <a:rPr lang="vi-VN" sz="1500" dirty="0">
                <a:solidFill>
                  <a:schemeClr val="tx1">
                    <a:lumMod val="75000"/>
                    <a:lumOff val="25000"/>
                  </a:schemeClr>
                </a:solidFill>
              </a:rPr>
              <a:t>: là thuật toán mã hóa công khai dùng cho cả quá trình xác thực và mã hóa dữ liệu được</a:t>
            </a:r>
            <a:endParaRPr lang="en-US" sz="1500" dirty="0">
              <a:solidFill>
                <a:schemeClr val="tx1">
                  <a:lumMod val="75000"/>
                  <a:lumOff val="25000"/>
                </a:schemeClr>
              </a:solidFill>
            </a:endParaRPr>
          </a:p>
          <a:p>
            <a:pPr fontAlgn="base"/>
            <a:r>
              <a:rPr lang="vi-VN" sz="1500" dirty="0">
                <a:solidFill>
                  <a:schemeClr val="tx1">
                    <a:lumMod val="75000"/>
                    <a:lumOff val="25000"/>
                  </a:schemeClr>
                </a:solidFill>
              </a:rPr>
              <a:t>Rivest, Shamir và Adleman phát triển</a:t>
            </a:r>
          </a:p>
          <a:p>
            <a:pPr fontAlgn="base"/>
            <a:r>
              <a:rPr lang="en-US" sz="1500" dirty="0">
                <a:solidFill>
                  <a:schemeClr val="tx1">
                    <a:lumMod val="75000"/>
                    <a:lumOff val="25000"/>
                  </a:schemeClr>
                </a:solidFill>
              </a:rPr>
              <a:t>- </a:t>
            </a:r>
            <a:r>
              <a:rPr lang="vi-VN" sz="1500" b="1" dirty="0">
                <a:solidFill>
                  <a:schemeClr val="tx1">
                    <a:lumMod val="75000"/>
                    <a:lumOff val="25000"/>
                  </a:schemeClr>
                </a:solidFill>
              </a:rPr>
              <a:t>RSA key exchange</a:t>
            </a:r>
            <a:r>
              <a:rPr lang="vi-VN" sz="1500" dirty="0">
                <a:solidFill>
                  <a:schemeClr val="tx1">
                    <a:lumMod val="75000"/>
                    <a:lumOff val="25000"/>
                  </a:schemeClr>
                </a:solidFill>
              </a:rPr>
              <a:t>: là thuật toán trao đổi khóa dùng trong SSL dựa trên thuật toán RSA</a:t>
            </a:r>
          </a:p>
          <a:p>
            <a:pPr fontAlgn="base"/>
            <a:r>
              <a:rPr lang="en-US" sz="1500" dirty="0">
                <a:solidFill>
                  <a:schemeClr val="tx1">
                    <a:lumMod val="75000"/>
                    <a:lumOff val="25000"/>
                  </a:schemeClr>
                </a:solidFill>
              </a:rPr>
              <a:t>- </a:t>
            </a:r>
            <a:r>
              <a:rPr lang="vi-VN" sz="1500" b="1" dirty="0">
                <a:solidFill>
                  <a:schemeClr val="tx1">
                    <a:lumMod val="75000"/>
                    <a:lumOff val="25000"/>
                  </a:schemeClr>
                </a:solidFill>
              </a:rPr>
              <a:t>RC2 and RC4</a:t>
            </a:r>
            <a:r>
              <a:rPr lang="vi-VN" sz="1500" dirty="0">
                <a:solidFill>
                  <a:schemeClr val="tx1">
                    <a:lumMod val="75000"/>
                    <a:lumOff val="25000"/>
                  </a:schemeClr>
                </a:solidFill>
              </a:rPr>
              <a:t>: là các thuật toán mã hóa được phát triển bởi Rivest dùng cho RSA Data </a:t>
            </a:r>
            <a:endParaRPr lang="en-US" sz="1500" dirty="0">
              <a:solidFill>
                <a:schemeClr val="tx1">
                  <a:lumMod val="75000"/>
                  <a:lumOff val="25000"/>
                </a:schemeClr>
              </a:solidFill>
            </a:endParaRPr>
          </a:p>
          <a:p>
            <a:pPr fontAlgn="base"/>
            <a:r>
              <a:rPr lang="vi-VN" sz="1500" dirty="0">
                <a:solidFill>
                  <a:schemeClr val="tx1">
                    <a:lumMod val="75000"/>
                    <a:lumOff val="25000"/>
                  </a:schemeClr>
                </a:solidFill>
              </a:rPr>
              <a:t>Security</a:t>
            </a:r>
          </a:p>
          <a:p>
            <a:pPr fontAlgn="base"/>
            <a:r>
              <a:rPr lang="en-US" sz="1500" dirty="0">
                <a:solidFill>
                  <a:schemeClr val="tx1">
                    <a:lumMod val="75000"/>
                    <a:lumOff val="25000"/>
                  </a:schemeClr>
                </a:solidFill>
              </a:rPr>
              <a:t>- </a:t>
            </a:r>
            <a:r>
              <a:rPr lang="vi-VN" sz="1500" b="1" dirty="0">
                <a:solidFill>
                  <a:schemeClr val="tx1">
                    <a:lumMod val="75000"/>
                    <a:lumOff val="25000"/>
                  </a:schemeClr>
                </a:solidFill>
              </a:rPr>
              <a:t>SHA-1 (Secure Hash Algorithm): </a:t>
            </a:r>
            <a:r>
              <a:rPr lang="vi-VN" sz="1500" dirty="0">
                <a:solidFill>
                  <a:schemeClr val="tx1">
                    <a:lumMod val="75000"/>
                    <a:lumOff val="25000"/>
                  </a:schemeClr>
                </a:solidFill>
              </a:rPr>
              <a:t>là một thuật toán băm đang được chính phủ Mỹ sử dụng</a:t>
            </a:r>
          </a:p>
          <a:p>
            <a:endParaRPr lang="en-US" sz="1500" dirty="0">
              <a:solidFill>
                <a:schemeClr val="tx1">
                  <a:lumMod val="75000"/>
                  <a:lumOff val="25000"/>
                </a:schemeClr>
              </a:solidFill>
            </a:endParaRPr>
          </a:p>
        </p:txBody>
      </p:sp>
    </p:spTree>
    <p:extLst>
      <p:ext uri="{BB962C8B-B14F-4D97-AF65-F5344CB8AC3E}">
        <p14:creationId xmlns:p14="http://schemas.microsoft.com/office/powerpoint/2010/main" val="220272840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052 0.25493 L 0.00052 0.69883 " pathEditMode="relative" rAng="0" ptsTypes="AA">
                                      <p:cBhvr>
                                        <p:cTn id="6" dur="1000" fill="hold"/>
                                        <p:tgtEl>
                                          <p:spTgt spid="41"/>
                                        </p:tgtEl>
                                        <p:attrNameLst>
                                          <p:attrName>ppt_x</p:attrName>
                                          <p:attrName>ppt_y</p:attrName>
                                        </p:attrNameLst>
                                      </p:cBhvr>
                                      <p:rCtr x="0" y="22195"/>
                                    </p:animMotion>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4"/>
                                        </p:tgtEl>
                                      </p:cBhvr>
                                    </p:animEffect>
                                    <p:set>
                                      <p:cBhvr>
                                        <p:cTn id="45" dur="1" fill="hold">
                                          <p:stCondLst>
                                            <p:cond delay="499"/>
                                          </p:stCondLst>
                                        </p:cTn>
                                        <p:tgtEl>
                                          <p:spTgt spid="14"/>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8"/>
                                        </p:tgtEl>
                                      </p:cBhvr>
                                    </p:animEffect>
                                    <p:set>
                                      <p:cBhvr>
                                        <p:cTn id="48" dur="1" fill="hold">
                                          <p:stCondLst>
                                            <p:cond delay="499"/>
                                          </p:stCondLst>
                                        </p:cTn>
                                        <p:tgtEl>
                                          <p:spTgt spid="8"/>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7"/>
                                        </p:tgtEl>
                                      </p:cBhvr>
                                    </p:animEffect>
                                    <p:set>
                                      <p:cBhvr>
                                        <p:cTn id="51" dur="1" fill="hold">
                                          <p:stCondLst>
                                            <p:cond delay="499"/>
                                          </p:stCondLst>
                                        </p:cTn>
                                        <p:tgtEl>
                                          <p:spTgt spid="7"/>
                                        </p:tgtEl>
                                        <p:attrNameLst>
                                          <p:attrName>style.visibility</p:attrName>
                                        </p:attrNameLst>
                                      </p:cBhvr>
                                      <p:to>
                                        <p:strVal val="hidden"/>
                                      </p:to>
                                    </p:set>
                                  </p:childTnLst>
                                </p:cTn>
                              </p:par>
                              <p:par>
                                <p:cTn id="52" presetID="10"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0" grpId="0" animBg="1"/>
      <p:bldP spid="2" grpId="0"/>
      <p:bldP spid="2" grpId="1"/>
      <p:bldP spid="12" grpId="0"/>
      <p:bldP spid="12" grpId="1"/>
      <p:bldP spid="14" grpId="0"/>
      <p:bldP spid="14" grpId="1"/>
      <p:bldP spid="16" grpId="0" animBg="1"/>
      <p:bldP spid="16" grpId="1" animBg="1"/>
      <p:bldP spid="7" grpId="0"/>
      <p:bldP spid="7" grpId="1"/>
      <p:bldP spid="43" grpId="0"/>
      <p:bldP spid="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p:cNvCxnSpPr/>
          <p:nvPr/>
        </p:nvCxnSpPr>
        <p:spPr>
          <a:xfrm flipH="1">
            <a:off x="690651" y="-3116882"/>
            <a:ext cx="1508" cy="311688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548143" y="339502"/>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4" name="TextBox 63"/>
          <p:cNvSpPr txBox="1"/>
          <p:nvPr/>
        </p:nvSpPr>
        <p:spPr>
          <a:xfrm>
            <a:off x="845338" y="336132"/>
            <a:ext cx="7903125" cy="1877437"/>
          </a:xfrm>
          <a:prstGeom prst="rect">
            <a:avLst/>
          </a:prstGeom>
          <a:noFill/>
        </p:spPr>
        <p:txBody>
          <a:bodyPr wrap="square" rtlCol="0">
            <a:spAutoFit/>
          </a:bodyPr>
          <a:lstStyle/>
          <a:p>
            <a:r>
              <a:rPr lang="en-US" sz="1600" dirty="0">
                <a:solidFill>
                  <a:schemeClr val="tx1">
                    <a:lumMod val="75000"/>
                    <a:lumOff val="25000"/>
                  </a:schemeClr>
                </a:solidFill>
              </a:rPr>
              <a:t>   </a:t>
            </a:r>
            <a:r>
              <a:rPr lang="vi-VN" sz="1600" dirty="0">
                <a:solidFill>
                  <a:schemeClr val="tx1">
                    <a:lumMod val="75000"/>
                    <a:lumOff val="25000"/>
                  </a:schemeClr>
                </a:solidFill>
              </a:rPr>
              <a:t>Mô hình một phiên truyền thông giữa máy chủ Web (Web Server</a:t>
            </a:r>
            <a:r>
              <a:rPr lang="vi-VN" sz="1600">
                <a:solidFill>
                  <a:schemeClr val="tx1">
                    <a:lumMod val="75000"/>
                    <a:lumOff val="25000"/>
                  </a:schemeClr>
                </a:solidFill>
              </a:rPr>
              <a:t>) và </a:t>
            </a:r>
            <a:r>
              <a:rPr lang="vi-VN" sz="1600" dirty="0">
                <a:solidFill>
                  <a:schemeClr val="tx1">
                    <a:lumMod val="75000"/>
                    <a:lumOff val="25000"/>
                  </a:schemeClr>
                </a:solidFill>
              </a:rPr>
              <a:t>máy khách </a:t>
            </a:r>
            <a:endParaRPr lang="en-US" sz="1600" dirty="0">
              <a:solidFill>
                <a:schemeClr val="tx1">
                  <a:lumMod val="75000"/>
                  <a:lumOff val="25000"/>
                </a:schemeClr>
              </a:solidFill>
            </a:endParaRPr>
          </a:p>
          <a:p>
            <a:r>
              <a:rPr lang="vi-VN" sz="1600" dirty="0">
                <a:solidFill>
                  <a:schemeClr val="tx1">
                    <a:lumMod val="75000"/>
                    <a:lumOff val="25000"/>
                  </a:schemeClr>
                </a:solidFill>
              </a:rPr>
              <a:t>web (Browser) dựa trên SSL/TLS. Theo đó, giao thức Bắt tay (Handshake)</a:t>
            </a:r>
            <a:r>
              <a:rPr lang="en-US" sz="1600" dirty="0">
                <a:solidFill>
                  <a:schemeClr val="tx1">
                    <a:lumMod val="75000"/>
                    <a:lumOff val="25000"/>
                  </a:schemeClr>
                </a:solidFill>
              </a:rPr>
              <a:t> </a:t>
            </a:r>
            <a:r>
              <a:rPr lang="vi-VN" sz="1600" dirty="0">
                <a:solidFill>
                  <a:schemeClr val="tx1">
                    <a:lumMod val="75000"/>
                    <a:lumOff val="25000"/>
                  </a:schemeClr>
                </a:solidFill>
              </a:rPr>
              <a:t>khởi tạo </a:t>
            </a:r>
            <a:endParaRPr lang="en-US" sz="1600" dirty="0">
              <a:solidFill>
                <a:schemeClr val="tx1">
                  <a:lumMod val="75000"/>
                  <a:lumOff val="25000"/>
                </a:schemeClr>
              </a:solidFill>
            </a:endParaRPr>
          </a:p>
          <a:p>
            <a:r>
              <a:rPr lang="vi-VN" sz="1600" dirty="0">
                <a:solidFill>
                  <a:schemeClr val="tx1">
                    <a:lumMod val="75000"/>
                    <a:lumOff val="25000"/>
                  </a:schemeClr>
                </a:solidFill>
              </a:rPr>
              <a:t>phiên làm việc (có sự hỗ trợ của giao thức Change Cipher Spec), giao</a:t>
            </a:r>
            <a:r>
              <a:rPr lang="en-US" sz="1600" dirty="0">
                <a:solidFill>
                  <a:schemeClr val="tx1">
                    <a:lumMod val="75000"/>
                    <a:lumOff val="25000"/>
                  </a:schemeClr>
                </a:solidFill>
              </a:rPr>
              <a:t> </a:t>
            </a:r>
            <a:r>
              <a:rPr lang="vi-VN" sz="1600" dirty="0">
                <a:solidFill>
                  <a:schemeClr val="tx1">
                    <a:lumMod val="75000"/>
                    <a:lumOff val="25000"/>
                  </a:schemeClr>
                </a:solidFill>
              </a:rPr>
              <a:t>thức Bản ghi</a:t>
            </a:r>
            <a:endParaRPr lang="en-US" sz="1600" dirty="0">
              <a:solidFill>
                <a:schemeClr val="tx1">
                  <a:lumMod val="75000"/>
                  <a:lumOff val="25000"/>
                </a:schemeClr>
              </a:solidFill>
            </a:endParaRPr>
          </a:p>
          <a:p>
            <a:r>
              <a:rPr lang="vi-VN" sz="1600" dirty="0">
                <a:solidFill>
                  <a:schemeClr val="tx1">
                    <a:lumMod val="75000"/>
                    <a:lumOff val="25000"/>
                  </a:schemeClr>
                </a:solidFill>
              </a:rPr>
              <a:t>(Record) vận chuyển dữ liệu an </a:t>
            </a:r>
            <a:r>
              <a:rPr lang="vi-VN" sz="1600" err="1">
                <a:solidFill>
                  <a:schemeClr val="tx1">
                    <a:lumMod val="75000"/>
                    <a:lumOff val="25000"/>
                  </a:schemeClr>
                </a:solidFill>
              </a:rPr>
              <a:t>toàn</a:t>
            </a:r>
            <a:r>
              <a:rPr lang="vi-VN" sz="1600">
                <a:solidFill>
                  <a:schemeClr val="tx1">
                    <a:lumMod val="75000"/>
                    <a:lumOff val="25000"/>
                  </a:schemeClr>
                </a:solidFill>
              </a:rPr>
              <a:t> và </a:t>
            </a:r>
            <a:r>
              <a:rPr lang="vi-VN" sz="1600" dirty="0">
                <a:solidFill>
                  <a:schemeClr val="tx1">
                    <a:lumMod val="75000"/>
                    <a:lumOff val="25000"/>
                  </a:schemeClr>
                </a:solidFill>
              </a:rPr>
              <a:t>giao thức Cảnh báo (Alert)</a:t>
            </a:r>
            <a:r>
              <a:rPr lang="en-US" sz="1600" dirty="0">
                <a:solidFill>
                  <a:schemeClr val="tx1">
                    <a:lumMod val="75000"/>
                    <a:lumOff val="25000"/>
                  </a:schemeClr>
                </a:solidFill>
              </a:rPr>
              <a:t> </a:t>
            </a:r>
            <a:r>
              <a:rPr lang="vi-VN" sz="1600" dirty="0">
                <a:solidFill>
                  <a:schemeClr val="tx1">
                    <a:lumMod val="75000"/>
                    <a:lumOff val="25000"/>
                  </a:schemeClr>
                </a:solidFill>
              </a:rPr>
              <a:t>gửi các cảnh</a:t>
            </a:r>
            <a:r>
              <a:rPr lang="en-US" sz="1600" dirty="0">
                <a:solidFill>
                  <a:schemeClr val="tx1">
                    <a:lumMod val="75000"/>
                    <a:lumOff val="25000"/>
                  </a:schemeClr>
                </a:solidFill>
              </a:rPr>
              <a:t> </a:t>
            </a:r>
            <a:r>
              <a:rPr lang="vi-VN" sz="1600" dirty="0">
                <a:solidFill>
                  <a:schemeClr val="tx1">
                    <a:lumMod val="75000"/>
                    <a:lumOff val="25000"/>
                  </a:schemeClr>
                </a:solidFill>
              </a:rPr>
              <a:t>báo </a:t>
            </a:r>
            <a:endParaRPr lang="en-US" sz="1600" dirty="0">
              <a:solidFill>
                <a:schemeClr val="tx1">
                  <a:lumMod val="75000"/>
                  <a:lumOff val="25000"/>
                </a:schemeClr>
              </a:solidFill>
            </a:endParaRPr>
          </a:p>
          <a:p>
            <a:r>
              <a:rPr lang="vi-VN" sz="1600" dirty="0">
                <a:solidFill>
                  <a:schemeClr val="tx1">
                    <a:lumMod val="75000"/>
                    <a:lumOff val="25000"/>
                  </a:schemeClr>
                </a:solidFill>
              </a:rPr>
              <a:t>khi xảy ra lỗi hoặc một sự kiện đặc biệt.</a:t>
            </a:r>
          </a:p>
          <a:p>
            <a:r>
              <a:rPr lang="vi-VN" dirty="0"/>
              <a:t/>
            </a:r>
            <a:br>
              <a:rPr lang="vi-VN" dirty="0"/>
            </a:br>
            <a:endParaRPr lang="en-US" dirty="0"/>
          </a:p>
        </p:txBody>
      </p:sp>
      <p:sp>
        <p:nvSpPr>
          <p:cNvPr id="65" name="Oval 64"/>
          <p:cNvSpPr/>
          <p:nvPr/>
        </p:nvSpPr>
        <p:spPr>
          <a:xfrm>
            <a:off x="548143" y="1779662"/>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7" name="TextBox 66"/>
          <p:cNvSpPr txBox="1"/>
          <p:nvPr/>
        </p:nvSpPr>
        <p:spPr>
          <a:xfrm>
            <a:off x="836175" y="1779662"/>
            <a:ext cx="7912288" cy="1631216"/>
          </a:xfrm>
          <a:prstGeom prst="rect">
            <a:avLst/>
          </a:prstGeom>
          <a:noFill/>
        </p:spPr>
        <p:txBody>
          <a:bodyPr wrap="square" rtlCol="0">
            <a:spAutoFit/>
          </a:bodyPr>
          <a:lstStyle/>
          <a:p>
            <a:r>
              <a:rPr lang="en-US" sz="1600" dirty="0">
                <a:solidFill>
                  <a:schemeClr val="tx1">
                    <a:lumMod val="75000"/>
                    <a:lumOff val="25000"/>
                  </a:schemeClr>
                </a:solidFill>
              </a:rPr>
              <a:t>    </a:t>
            </a:r>
            <a:r>
              <a:rPr lang="vi-VN" sz="1600" dirty="0">
                <a:solidFill>
                  <a:schemeClr val="tx1">
                    <a:lumMod val="75000"/>
                    <a:lumOff val="25000"/>
                  </a:schemeClr>
                </a:solidFill>
              </a:rPr>
              <a:t>Toàn bộ cơ chế hoạt </a:t>
            </a:r>
            <a:r>
              <a:rPr lang="vi-VN" sz="1600" err="1">
                <a:solidFill>
                  <a:schemeClr val="tx1">
                    <a:lumMod val="75000"/>
                    <a:lumOff val="25000"/>
                  </a:schemeClr>
                </a:solidFill>
              </a:rPr>
              <a:t>động</a:t>
            </a:r>
            <a:r>
              <a:rPr lang="vi-VN" sz="1600">
                <a:solidFill>
                  <a:schemeClr val="tx1">
                    <a:lumMod val="75000"/>
                    <a:lumOff val="25000"/>
                  </a:schemeClr>
                </a:solidFill>
              </a:rPr>
              <a:t> và </a:t>
            </a:r>
            <a:r>
              <a:rPr lang="vi-VN" sz="1600" dirty="0">
                <a:solidFill>
                  <a:schemeClr val="tx1">
                    <a:lumMod val="75000"/>
                    <a:lumOff val="25000"/>
                  </a:schemeClr>
                </a:solidFill>
              </a:rPr>
              <a:t>hệ thống thuật toán mã hóa sử dụng trong SSL/TLS được phổ biến công khai, trừ khóa phiên chia sẻ tạm thời (session key) được sinh ra tại thời điểm trao đổi giữa hai ứng dụng là tạo ngẫu </a:t>
            </a:r>
            <a:r>
              <a:rPr lang="vi-VN" sz="1600">
                <a:solidFill>
                  <a:schemeClr val="tx1">
                    <a:lumMod val="75000"/>
                    <a:lumOff val="25000"/>
                  </a:schemeClr>
                </a:solidFill>
              </a:rPr>
              <a:t>nhiên và </a:t>
            </a:r>
            <a:r>
              <a:rPr lang="vi-VN" sz="1600" dirty="0">
                <a:solidFill>
                  <a:schemeClr val="tx1">
                    <a:lumMod val="75000"/>
                    <a:lumOff val="25000"/>
                  </a:schemeClr>
                </a:solidFill>
              </a:rPr>
              <a:t>bí mật đối với người </a:t>
            </a:r>
            <a:endParaRPr lang="en-US" sz="1600" dirty="0">
              <a:solidFill>
                <a:schemeClr val="tx1">
                  <a:lumMod val="75000"/>
                  <a:lumOff val="25000"/>
                </a:schemeClr>
              </a:solidFill>
            </a:endParaRPr>
          </a:p>
          <a:p>
            <a:r>
              <a:rPr lang="vi-VN" sz="1600" dirty="0">
                <a:solidFill>
                  <a:schemeClr val="tx1">
                    <a:lumMod val="75000"/>
                    <a:lumOff val="25000"/>
                  </a:schemeClr>
                </a:solidFill>
              </a:rPr>
              <a:t>quan sát trên mạng máy tính.</a:t>
            </a:r>
          </a:p>
          <a:p>
            <a:r>
              <a:rPr lang="vi-VN" dirty="0"/>
              <a:t/>
            </a:r>
            <a:br>
              <a:rPr lang="vi-VN" dirty="0"/>
            </a:br>
            <a:endParaRPr lang="en-US" dirty="0"/>
          </a:p>
        </p:txBody>
      </p:sp>
      <p:pic>
        <p:nvPicPr>
          <p:cNvPr id="71" name="Picture 7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2859782"/>
            <a:ext cx="5610174" cy="1726508"/>
          </a:xfrm>
          <a:prstGeom prst="rect">
            <a:avLst/>
          </a:prstGeom>
        </p:spPr>
      </p:pic>
      <p:sp>
        <p:nvSpPr>
          <p:cNvPr id="72" name="TextBox 71"/>
          <p:cNvSpPr txBox="1"/>
          <p:nvPr/>
        </p:nvSpPr>
        <p:spPr>
          <a:xfrm>
            <a:off x="1475656" y="4586290"/>
            <a:ext cx="6264696" cy="307777"/>
          </a:xfrm>
          <a:prstGeom prst="rect">
            <a:avLst/>
          </a:prstGeom>
          <a:noFill/>
        </p:spPr>
        <p:txBody>
          <a:bodyPr wrap="square" rtlCol="0">
            <a:spAutoFit/>
          </a:bodyPr>
          <a:lstStyle/>
          <a:p>
            <a:pPr algn="ctr"/>
            <a:r>
              <a:rPr lang="en-US" sz="1400" i="1" dirty="0" err="1">
                <a:solidFill>
                  <a:schemeClr val="tx1">
                    <a:lumMod val="75000"/>
                    <a:lumOff val="25000"/>
                  </a:schemeClr>
                </a:solidFill>
              </a:rPr>
              <a:t>Mô</a:t>
            </a:r>
            <a:r>
              <a:rPr lang="en-US" sz="1400" i="1" dirty="0">
                <a:solidFill>
                  <a:schemeClr val="tx1">
                    <a:lumMod val="75000"/>
                    <a:lumOff val="25000"/>
                  </a:schemeClr>
                </a:solidFill>
              </a:rPr>
              <a:t> </a:t>
            </a:r>
            <a:r>
              <a:rPr lang="en-US" sz="1400" i="1" dirty="0" err="1">
                <a:solidFill>
                  <a:schemeClr val="tx1">
                    <a:lumMod val="75000"/>
                    <a:lumOff val="25000"/>
                  </a:schemeClr>
                </a:solidFill>
              </a:rPr>
              <a:t>hình</a:t>
            </a:r>
            <a:r>
              <a:rPr lang="en-US" sz="1400" i="1" dirty="0">
                <a:solidFill>
                  <a:schemeClr val="tx1">
                    <a:lumMod val="75000"/>
                    <a:lumOff val="25000"/>
                  </a:schemeClr>
                </a:solidFill>
              </a:rPr>
              <a:t> </a:t>
            </a:r>
            <a:r>
              <a:rPr lang="en-US" sz="1400" i="1" dirty="0" err="1">
                <a:solidFill>
                  <a:schemeClr val="tx1">
                    <a:lumMod val="75000"/>
                    <a:lumOff val="25000"/>
                  </a:schemeClr>
                </a:solidFill>
              </a:rPr>
              <a:t>truyền</a:t>
            </a:r>
            <a:r>
              <a:rPr lang="en-US" sz="1400" i="1" dirty="0">
                <a:solidFill>
                  <a:schemeClr val="tx1">
                    <a:lumMod val="75000"/>
                    <a:lumOff val="25000"/>
                  </a:schemeClr>
                </a:solidFill>
              </a:rPr>
              <a:t> </a:t>
            </a:r>
            <a:r>
              <a:rPr lang="en-US" sz="1400" i="1" dirty="0" err="1">
                <a:solidFill>
                  <a:schemeClr val="tx1">
                    <a:lumMod val="75000"/>
                    <a:lumOff val="25000"/>
                  </a:schemeClr>
                </a:solidFill>
              </a:rPr>
              <a:t>thông</a:t>
            </a:r>
            <a:r>
              <a:rPr lang="en-US" sz="1400" i="1" dirty="0">
                <a:solidFill>
                  <a:schemeClr val="tx1">
                    <a:lumMod val="75000"/>
                    <a:lumOff val="25000"/>
                  </a:schemeClr>
                </a:solidFill>
              </a:rPr>
              <a:t> </a:t>
            </a:r>
            <a:r>
              <a:rPr lang="en-US" sz="1400" i="1" dirty="0" err="1">
                <a:solidFill>
                  <a:schemeClr val="tx1">
                    <a:lumMod val="75000"/>
                    <a:lumOff val="25000"/>
                  </a:schemeClr>
                </a:solidFill>
              </a:rPr>
              <a:t>giữa</a:t>
            </a:r>
            <a:r>
              <a:rPr lang="en-US" sz="1400" i="1" dirty="0">
                <a:solidFill>
                  <a:schemeClr val="tx1">
                    <a:lumMod val="75000"/>
                    <a:lumOff val="25000"/>
                  </a:schemeClr>
                </a:solidFill>
              </a:rPr>
              <a:t> Web Server và Browser </a:t>
            </a:r>
            <a:r>
              <a:rPr lang="en-US" sz="1400" i="1" dirty="0" err="1">
                <a:solidFill>
                  <a:schemeClr val="tx1">
                    <a:lumMod val="75000"/>
                    <a:lumOff val="25000"/>
                  </a:schemeClr>
                </a:solidFill>
              </a:rPr>
              <a:t>dựa</a:t>
            </a:r>
            <a:r>
              <a:rPr lang="en-US" sz="1400" i="1" dirty="0">
                <a:solidFill>
                  <a:schemeClr val="tx1">
                    <a:lumMod val="75000"/>
                    <a:lumOff val="25000"/>
                  </a:schemeClr>
                </a:solidFill>
              </a:rPr>
              <a:t> </a:t>
            </a:r>
            <a:r>
              <a:rPr lang="en-US" sz="1400" i="1" dirty="0" err="1">
                <a:solidFill>
                  <a:schemeClr val="tx1">
                    <a:lumMod val="75000"/>
                    <a:lumOff val="25000"/>
                  </a:schemeClr>
                </a:solidFill>
              </a:rPr>
              <a:t>trên</a:t>
            </a:r>
            <a:r>
              <a:rPr lang="en-US" sz="1400" i="1" dirty="0">
                <a:solidFill>
                  <a:schemeClr val="tx1">
                    <a:lumMod val="75000"/>
                    <a:lumOff val="25000"/>
                  </a:schemeClr>
                </a:solidFill>
              </a:rPr>
              <a:t> SSL/TLS</a:t>
            </a:r>
          </a:p>
        </p:txBody>
      </p:sp>
      <p:sp>
        <p:nvSpPr>
          <p:cNvPr id="76" name="TextBox 75"/>
          <p:cNvSpPr txBox="1"/>
          <p:nvPr/>
        </p:nvSpPr>
        <p:spPr>
          <a:xfrm>
            <a:off x="845338" y="339502"/>
            <a:ext cx="7992888" cy="338554"/>
          </a:xfrm>
          <a:prstGeom prst="rect">
            <a:avLst/>
          </a:prstGeom>
          <a:noFill/>
        </p:spPr>
        <p:txBody>
          <a:bodyPr wrap="square" rtlCol="0">
            <a:spAutoFit/>
          </a:bodyPr>
          <a:lstStyle/>
          <a:p>
            <a:r>
              <a:rPr lang="en-US" sz="1600" dirty="0">
                <a:solidFill>
                  <a:schemeClr val="tx1">
                    <a:lumMod val="75000"/>
                    <a:lumOff val="25000"/>
                  </a:schemeClr>
                </a:solidFill>
              </a:rPr>
              <a:t> </a:t>
            </a:r>
            <a:r>
              <a:rPr lang="en-US" sz="1600" dirty="0" err="1">
                <a:solidFill>
                  <a:schemeClr val="tx1">
                    <a:lumMod val="75000"/>
                    <a:lumOff val="25000"/>
                  </a:schemeClr>
                </a:solidFill>
              </a:rPr>
              <a:t>Khởi</a:t>
            </a:r>
            <a:r>
              <a:rPr lang="en-US" sz="1600" dirty="0">
                <a:solidFill>
                  <a:schemeClr val="tx1">
                    <a:lumMod val="75000"/>
                    <a:lumOff val="25000"/>
                  </a:schemeClr>
                </a:solidFill>
              </a:rPr>
              <a:t> </a:t>
            </a:r>
            <a:r>
              <a:rPr lang="en-US" sz="1600" dirty="0" err="1">
                <a:solidFill>
                  <a:schemeClr val="tx1">
                    <a:lumMod val="75000"/>
                    <a:lumOff val="25000"/>
                  </a:schemeClr>
                </a:solidFill>
              </a:rPr>
              <a:t>tạo</a:t>
            </a:r>
            <a:r>
              <a:rPr lang="en-US" sz="1600" dirty="0">
                <a:solidFill>
                  <a:schemeClr val="tx1">
                    <a:lumMod val="75000"/>
                    <a:lumOff val="25000"/>
                  </a:schemeClr>
                </a:solidFill>
              </a:rPr>
              <a:t> </a:t>
            </a:r>
            <a:r>
              <a:rPr lang="en-US" sz="1600" dirty="0" err="1">
                <a:solidFill>
                  <a:schemeClr val="tx1">
                    <a:lumMod val="75000"/>
                    <a:lumOff val="25000"/>
                  </a:schemeClr>
                </a:solidFill>
              </a:rPr>
              <a:t>phiên</a:t>
            </a:r>
            <a:r>
              <a:rPr lang="en-US" sz="1600" dirty="0">
                <a:solidFill>
                  <a:schemeClr val="tx1">
                    <a:lumMod val="75000"/>
                    <a:lumOff val="25000"/>
                  </a:schemeClr>
                </a:solidFill>
              </a:rPr>
              <a:t> </a:t>
            </a:r>
            <a:r>
              <a:rPr lang="en-US" sz="1600" dirty="0" err="1">
                <a:solidFill>
                  <a:schemeClr val="tx1">
                    <a:lumMod val="75000"/>
                    <a:lumOff val="25000"/>
                  </a:schemeClr>
                </a:solidFill>
              </a:rPr>
              <a:t>làm</a:t>
            </a:r>
            <a:r>
              <a:rPr lang="en-US" sz="1600" dirty="0">
                <a:solidFill>
                  <a:schemeClr val="tx1">
                    <a:lumMod val="75000"/>
                    <a:lumOff val="25000"/>
                  </a:schemeClr>
                </a:solidFill>
              </a:rPr>
              <a:t> </a:t>
            </a:r>
            <a:r>
              <a:rPr lang="en-US" sz="1600" dirty="0" err="1">
                <a:solidFill>
                  <a:schemeClr val="tx1">
                    <a:lumMod val="75000"/>
                    <a:lumOff val="25000"/>
                  </a:schemeClr>
                </a:solidFill>
              </a:rPr>
              <a:t>việc</a:t>
            </a:r>
            <a:r>
              <a:rPr lang="en-US" sz="1600" dirty="0">
                <a:solidFill>
                  <a:schemeClr val="tx1">
                    <a:lumMod val="75000"/>
                    <a:lumOff val="25000"/>
                  </a:schemeClr>
                </a:solidFill>
              </a:rPr>
              <a:t>.</a:t>
            </a:r>
          </a:p>
        </p:txBody>
      </p:sp>
      <p:sp>
        <p:nvSpPr>
          <p:cNvPr id="77" name="TextBox 76"/>
          <p:cNvSpPr txBox="1"/>
          <p:nvPr/>
        </p:nvSpPr>
        <p:spPr>
          <a:xfrm>
            <a:off x="845338" y="708834"/>
            <a:ext cx="7992888" cy="1569660"/>
          </a:xfrm>
          <a:prstGeom prst="rect">
            <a:avLst/>
          </a:prstGeom>
          <a:noFill/>
        </p:spPr>
        <p:txBody>
          <a:bodyPr wrap="square" rtlCol="0">
            <a:spAutoFit/>
          </a:bodyPr>
          <a:lstStyle/>
          <a:p>
            <a:r>
              <a:rPr lang="en-US" sz="1600" dirty="0"/>
              <a:t>  </a:t>
            </a:r>
            <a:r>
              <a:rPr lang="vi-VN" sz="1600" dirty="0">
                <a:solidFill>
                  <a:schemeClr val="tx1">
                    <a:lumMod val="75000"/>
                    <a:lumOff val="25000"/>
                  </a:schemeClr>
                </a:solidFill>
              </a:rPr>
              <a:t>Việc giao tiếp thông qua SSL luôn bắt đầu từ quá trình SSL Handshake.Quá trình </a:t>
            </a:r>
            <a:endParaRPr lang="en-US" sz="1600" dirty="0">
              <a:solidFill>
                <a:schemeClr val="tx1">
                  <a:lumMod val="75000"/>
                  <a:lumOff val="25000"/>
                </a:schemeClr>
              </a:solidFill>
            </a:endParaRPr>
          </a:p>
          <a:p>
            <a:r>
              <a:rPr lang="vi-VN" sz="1600" dirty="0">
                <a:solidFill>
                  <a:schemeClr val="tx1">
                    <a:lumMod val="75000"/>
                    <a:lumOff val="25000"/>
                  </a:schemeClr>
                </a:solidFill>
              </a:rPr>
              <a:t>khởi tạo phiên làm việc trong SSL/TLS được thực hiện bởi giao thức SSL Handshake với sự hỗ trợ của giao thức SSL Change Cipher</a:t>
            </a:r>
            <a:r>
              <a:rPr lang="en-US" sz="1600" dirty="0">
                <a:solidFill>
                  <a:schemeClr val="tx1">
                    <a:lumMod val="75000"/>
                    <a:lumOff val="25000"/>
                  </a:schemeClr>
                </a:solidFill>
              </a:rPr>
              <a:t> </a:t>
            </a:r>
            <a:r>
              <a:rPr lang="vi-VN" sz="1600" dirty="0">
                <a:solidFill>
                  <a:schemeClr val="tx1">
                    <a:lumMod val="75000"/>
                    <a:lumOff val="25000"/>
                  </a:schemeClr>
                </a:solidFill>
              </a:rPr>
              <a:t>Spec. Các nhiệm vụ</a:t>
            </a:r>
            <a:r>
              <a:rPr lang="en-US" sz="1600" dirty="0">
                <a:solidFill>
                  <a:schemeClr val="tx1">
                    <a:lumMod val="75000"/>
                    <a:lumOff val="25000"/>
                  </a:schemeClr>
                </a:solidFill>
              </a:rPr>
              <a:t> </a:t>
            </a:r>
            <a:r>
              <a:rPr lang="vi-VN" sz="1600" dirty="0">
                <a:solidFill>
                  <a:schemeClr val="tx1">
                    <a:lumMod val="75000"/>
                    <a:lumOff val="25000"/>
                  </a:schemeClr>
                </a:solidFill>
              </a:rPr>
              <a:t>được các bê</a:t>
            </a:r>
            <a:r>
              <a:rPr lang="en-US" sz="1600" dirty="0">
                <a:solidFill>
                  <a:schemeClr val="tx1">
                    <a:lumMod val="75000"/>
                    <a:lumOff val="25000"/>
                  </a:schemeClr>
                </a:solidFill>
              </a:rPr>
              <a:t>n </a:t>
            </a:r>
          </a:p>
          <a:p>
            <a:r>
              <a:rPr lang="vi-VN" sz="1600" dirty="0">
                <a:solidFill>
                  <a:schemeClr val="tx1">
                    <a:lumMod val="75000"/>
                    <a:lumOff val="25000"/>
                  </a:schemeClr>
                </a:solidFill>
              </a:rPr>
              <a:t>tham gia truyền thông thực hiện trong quá trình này bao gồm:</a:t>
            </a:r>
          </a:p>
          <a:p>
            <a:r>
              <a:rPr lang="vi-VN" sz="1600" dirty="0"/>
              <a:t/>
            </a:r>
            <a:br>
              <a:rPr lang="vi-VN" sz="1600" dirty="0"/>
            </a:br>
            <a:endParaRPr lang="en-US" sz="1600" dirty="0"/>
          </a:p>
        </p:txBody>
      </p:sp>
      <p:sp>
        <p:nvSpPr>
          <p:cNvPr id="78" name="TextBox 77"/>
          <p:cNvSpPr txBox="1"/>
          <p:nvPr/>
        </p:nvSpPr>
        <p:spPr>
          <a:xfrm>
            <a:off x="1428898" y="1783788"/>
            <a:ext cx="6768752" cy="861774"/>
          </a:xfrm>
          <a:prstGeom prst="rect">
            <a:avLst/>
          </a:prstGeom>
          <a:noFill/>
        </p:spPr>
        <p:txBody>
          <a:bodyPr wrap="square" rtlCol="0">
            <a:spAutoFit/>
          </a:bodyPr>
          <a:lstStyle/>
          <a:p>
            <a:r>
              <a:rPr lang="vi-VN" sz="1600" dirty="0">
                <a:solidFill>
                  <a:schemeClr val="tx1">
                    <a:lumMod val="75000"/>
                    <a:lumOff val="25000"/>
                  </a:schemeClr>
                </a:solidFill>
              </a:rPr>
              <a:t>(1) Xác thực thông tin nhận dạng.</a:t>
            </a:r>
          </a:p>
          <a:p>
            <a:r>
              <a:rPr lang="vi-VN" sz="1600" dirty="0">
                <a:solidFill>
                  <a:schemeClr val="tx1">
                    <a:lumMod val="75000"/>
                    <a:lumOff val="25000"/>
                  </a:schemeClr>
                </a:solidFill>
              </a:rPr>
              <a:t>(2) Đàm phán thống nhất các bộ mã hóa sử dụng.</a:t>
            </a:r>
          </a:p>
          <a:p>
            <a:r>
              <a:rPr lang="vi-VN" sz="1600" dirty="0">
                <a:solidFill>
                  <a:schemeClr val="tx1">
                    <a:lumMod val="75000"/>
                    <a:lumOff val="25000"/>
                  </a:schemeClr>
                </a:solidFill>
              </a:rPr>
              <a:t>(3) Trao đổi </a:t>
            </a:r>
            <a:r>
              <a:rPr lang="vi-VN" sz="1600" err="1">
                <a:solidFill>
                  <a:schemeClr val="tx1">
                    <a:lumMod val="75000"/>
                    <a:lumOff val="25000"/>
                  </a:schemeClr>
                </a:solidFill>
              </a:rPr>
              <a:t>khóa</a:t>
            </a:r>
            <a:r>
              <a:rPr lang="vi-VN" sz="1600">
                <a:solidFill>
                  <a:schemeClr val="tx1">
                    <a:lumMod val="75000"/>
                    <a:lumOff val="25000"/>
                  </a:schemeClr>
                </a:solidFill>
              </a:rPr>
              <a:t> và </a:t>
            </a:r>
            <a:r>
              <a:rPr lang="vi-VN" sz="1600" dirty="0">
                <a:solidFill>
                  <a:schemeClr val="tx1">
                    <a:lumMod val="75000"/>
                    <a:lumOff val="25000"/>
                  </a:schemeClr>
                </a:solidFill>
              </a:rPr>
              <a:t>các thông số khác cho phiên truyền thông.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1" y="2919934"/>
            <a:ext cx="1522158" cy="1666356"/>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569" y="2859782"/>
            <a:ext cx="1522158" cy="1726508"/>
          </a:xfrm>
          <a:prstGeom prst="rect">
            <a:avLst/>
          </a:prstGeom>
        </p:spPr>
      </p:pic>
      <p:sp>
        <p:nvSpPr>
          <p:cNvPr id="3" name="TextBox 2"/>
          <p:cNvSpPr txBox="1"/>
          <p:nvPr/>
        </p:nvSpPr>
        <p:spPr>
          <a:xfrm>
            <a:off x="420786" y="3539071"/>
            <a:ext cx="1008112" cy="307777"/>
          </a:xfrm>
          <a:prstGeom prst="rect">
            <a:avLst/>
          </a:prstGeom>
          <a:noFill/>
        </p:spPr>
        <p:txBody>
          <a:bodyPr wrap="square" rtlCol="0">
            <a:spAutoFit/>
          </a:bodyPr>
          <a:lstStyle/>
          <a:p>
            <a:pPr algn="ctr"/>
            <a:r>
              <a:rPr lang="en-US" sz="1400" b="1" dirty="0" smtClean="0">
                <a:solidFill>
                  <a:schemeClr val="tx1">
                    <a:lumMod val="75000"/>
                    <a:lumOff val="25000"/>
                  </a:schemeClr>
                </a:solidFill>
              </a:rPr>
              <a:t>Browser</a:t>
            </a:r>
            <a:endParaRPr lang="en-US" b="1" dirty="0">
              <a:solidFill>
                <a:schemeClr val="tx1">
                  <a:lumMod val="75000"/>
                  <a:lumOff val="25000"/>
                </a:schemeClr>
              </a:solidFill>
            </a:endParaRPr>
          </a:p>
        </p:txBody>
      </p:sp>
      <p:sp>
        <p:nvSpPr>
          <p:cNvPr id="15" name="TextBox 14"/>
          <p:cNvSpPr txBox="1"/>
          <p:nvPr/>
        </p:nvSpPr>
        <p:spPr>
          <a:xfrm>
            <a:off x="7596336" y="3569147"/>
            <a:ext cx="1313886" cy="307777"/>
          </a:xfrm>
          <a:prstGeom prst="rect">
            <a:avLst/>
          </a:prstGeom>
          <a:noFill/>
        </p:spPr>
        <p:txBody>
          <a:bodyPr wrap="square" rtlCol="0">
            <a:spAutoFit/>
          </a:bodyPr>
          <a:lstStyle/>
          <a:p>
            <a:pPr algn="ctr"/>
            <a:r>
              <a:rPr lang="en-US" sz="1400" b="1" dirty="0" smtClean="0">
                <a:solidFill>
                  <a:schemeClr val="tx1">
                    <a:lumMod val="75000"/>
                    <a:lumOff val="25000"/>
                  </a:schemeClr>
                </a:solidFill>
              </a:rPr>
              <a:t>Web server</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2346135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8.33333E-7 3.69914E-8 L -8.33333E-7 0.53298 " pathEditMode="relative" rAng="0" ptsTypes="AA">
                                      <p:cBhvr>
                                        <p:cTn id="6" dur="1250" fill="hold"/>
                                        <p:tgtEl>
                                          <p:spTgt spid="62"/>
                                        </p:tgtEl>
                                        <p:attrNameLst>
                                          <p:attrName>ppt_x</p:attrName>
                                          <p:attrName>ppt_y</p:attrName>
                                        </p:attrNameLst>
                                      </p:cBhvr>
                                      <p:rCtr x="0" y="26665"/>
                                    </p:animMotion>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1250"/>
                            </p:stCondLst>
                            <p:childTnLst>
                              <p:par>
                                <p:cTn id="16" presetID="10" presetClass="entr" presetSubtype="0" fill="hold" nodeType="after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fade">
                                      <p:cBhvr>
                                        <p:cTn id="18" dur="500"/>
                                        <p:tgtEl>
                                          <p:spTgt spid="71"/>
                                        </p:tgtEl>
                                      </p:cBhvr>
                                    </p:animEffect>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500"/>
                                        <p:tgtEl>
                                          <p:spTgt spid="6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2"/>
                                        </p:tgtEl>
                                        <p:attrNameLst>
                                          <p:attrName>style.visibility</p:attrName>
                                        </p:attrNameLst>
                                      </p:cBhvr>
                                      <p:to>
                                        <p:strVal val="visible"/>
                                      </p:to>
                                    </p:set>
                                    <p:animEffect transition="in" filter="fade">
                                      <p:cBhvr>
                                        <p:cTn id="36" dur="500"/>
                                        <p:tgtEl>
                                          <p:spTgt spid="7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64"/>
                                        </p:tgtEl>
                                      </p:cBhvr>
                                    </p:animEffect>
                                    <p:set>
                                      <p:cBhvr>
                                        <p:cTn id="41" dur="1" fill="hold">
                                          <p:stCondLst>
                                            <p:cond delay="499"/>
                                          </p:stCondLst>
                                        </p:cTn>
                                        <p:tgtEl>
                                          <p:spTgt spid="64"/>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65"/>
                                        </p:tgtEl>
                                      </p:cBhvr>
                                    </p:animEffect>
                                    <p:set>
                                      <p:cBhvr>
                                        <p:cTn id="44" dur="1" fill="hold">
                                          <p:stCondLst>
                                            <p:cond delay="499"/>
                                          </p:stCondLst>
                                        </p:cTn>
                                        <p:tgtEl>
                                          <p:spTgt spid="65"/>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8"/>
                                        </p:tgtEl>
                                        <p:attrNameLst>
                                          <p:attrName>style.visibility</p:attrName>
                                        </p:attrNameLst>
                                      </p:cBhvr>
                                      <p:to>
                                        <p:strVal val="visible"/>
                                      </p:to>
                                    </p:set>
                                    <p:animEffect transition="in" filter="fade">
                                      <p:cBhvr>
                                        <p:cTn id="5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p:bldP spid="64" grpId="1"/>
      <p:bldP spid="65" grpId="0" animBg="1"/>
      <p:bldP spid="65" grpId="1" animBg="1"/>
      <p:bldP spid="67" grpId="0"/>
      <p:bldP spid="67" grpId="1"/>
      <p:bldP spid="72" grpId="0"/>
      <p:bldP spid="76" grpId="0"/>
      <p:bldP spid="77" grpId="0"/>
      <p:bldP spid="78" grpId="0"/>
      <p:bldP spid="3"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24234" y="256608"/>
            <a:ext cx="536916" cy="536916"/>
          </a:xfrm>
          <a:prstGeom prst="rect">
            <a:avLst/>
          </a:prstGeom>
        </p:spPr>
      </p:pic>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8755" y="251250"/>
            <a:ext cx="650651" cy="612721"/>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8536" y="3907042"/>
            <a:ext cx="659752" cy="659752"/>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7151" y="3907042"/>
            <a:ext cx="565887" cy="565887"/>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20272" y="321698"/>
            <a:ext cx="479823" cy="471826"/>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37581" y="4032448"/>
            <a:ext cx="555526" cy="555526"/>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0594" y="419151"/>
            <a:ext cx="500850" cy="50085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20272" y="224735"/>
            <a:ext cx="555526" cy="555526"/>
          </a:xfrm>
          <a:prstGeom prst="rect">
            <a:avLst/>
          </a:prstGeom>
        </p:spPr>
      </p:pic>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88224" y="3435846"/>
            <a:ext cx="1654240" cy="1508280"/>
          </a:xfrm>
          <a:prstGeom prst="rect">
            <a:avLst/>
          </a:prstGeom>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23487" y="106454"/>
            <a:ext cx="1347614" cy="1347614"/>
          </a:xfrm>
          <a:prstGeom prst="rect">
            <a:avLst/>
          </a:prstGeom>
        </p:spPr>
      </p:pic>
      <p:sp>
        <p:nvSpPr>
          <p:cNvPr id="8" name="TextBox 7"/>
          <p:cNvSpPr txBox="1"/>
          <p:nvPr/>
        </p:nvSpPr>
        <p:spPr>
          <a:xfrm>
            <a:off x="208425" y="430155"/>
            <a:ext cx="4968552" cy="523220"/>
          </a:xfrm>
          <a:prstGeom prst="rect">
            <a:avLst/>
          </a:prstGeom>
          <a:noFill/>
        </p:spPr>
        <p:txBody>
          <a:bodyPr wrap="square" rtlCol="0">
            <a:spAutoFit/>
          </a:bodyPr>
          <a:lstStyle/>
          <a:p>
            <a:r>
              <a:rPr lang="en-US" sz="1400" dirty="0">
                <a:solidFill>
                  <a:schemeClr val="tx1">
                    <a:lumMod val="75000"/>
                    <a:lumOff val="25000"/>
                  </a:schemeClr>
                </a:solidFill>
              </a:rPr>
              <a:t>1</a:t>
            </a:r>
            <a:r>
              <a:rPr lang="en-US" sz="1400" b="1" dirty="0">
                <a:solidFill>
                  <a:schemeClr val="tx1">
                    <a:lumMod val="75000"/>
                    <a:lumOff val="25000"/>
                  </a:schemeClr>
                </a:solidFill>
              </a:rPr>
              <a:t>.</a:t>
            </a:r>
            <a:r>
              <a:rPr lang="vi-VN" sz="1400" dirty="0">
                <a:solidFill>
                  <a:schemeClr val="tx1">
                    <a:lumMod val="75000"/>
                    <a:lumOff val="25000"/>
                  </a:schemeClr>
                </a:solidFill>
              </a:rPr>
              <a:t>SSL Client gửi thông điệp “client hello</a:t>
            </a:r>
            <a:r>
              <a:rPr lang="vi-VN" sz="1400">
                <a:solidFill>
                  <a:schemeClr val="tx1">
                    <a:lumMod val="75000"/>
                    <a:lumOff val="25000"/>
                  </a:schemeClr>
                </a:solidFill>
              </a:rPr>
              <a:t>” và </a:t>
            </a:r>
            <a:r>
              <a:rPr lang="vi-VN" sz="1400" dirty="0">
                <a:solidFill>
                  <a:schemeClr val="tx1">
                    <a:lumMod val="75000"/>
                    <a:lumOff val="25000"/>
                  </a:schemeClr>
                </a:solidFill>
              </a:rPr>
              <a:t>thông tin mã hóa (Cryptographic information) đến SSL Server.</a:t>
            </a:r>
            <a:endParaRPr lang="en-US" sz="1400" dirty="0">
              <a:solidFill>
                <a:schemeClr val="tx1">
                  <a:lumMod val="75000"/>
                  <a:lumOff val="25000"/>
                </a:schemeClr>
              </a:solidFill>
            </a:endParaRPr>
          </a:p>
        </p:txBody>
      </p:sp>
      <p:sp>
        <p:nvSpPr>
          <p:cNvPr id="11" name="Rectangle 10"/>
          <p:cNvSpPr/>
          <p:nvPr/>
        </p:nvSpPr>
        <p:spPr>
          <a:xfrm>
            <a:off x="207447" y="982118"/>
            <a:ext cx="5040560" cy="1200329"/>
          </a:xfrm>
          <a:prstGeom prst="rect">
            <a:avLst/>
          </a:prstGeom>
        </p:spPr>
        <p:txBody>
          <a:bodyPr wrap="square">
            <a:spAutoFit/>
          </a:bodyPr>
          <a:lstStyle/>
          <a:p>
            <a:pPr fontAlgn="base"/>
            <a:r>
              <a:rPr lang="en-US" sz="1600" dirty="0">
                <a:solidFill>
                  <a:schemeClr val="tx1">
                    <a:lumMod val="75000"/>
                    <a:lumOff val="25000"/>
                  </a:schemeClr>
                </a:solidFill>
              </a:rPr>
              <a:t>2.</a:t>
            </a:r>
            <a:r>
              <a:rPr lang="vi-VN" sz="1400" dirty="0">
                <a:solidFill>
                  <a:schemeClr val="tx1">
                    <a:lumMod val="75000"/>
                    <a:lumOff val="25000"/>
                  </a:schemeClr>
                </a:solidFill>
              </a:rPr>
              <a:t>SSL Server gửi thông điệp “server hello”, các bộ mã hóa hỗ trợ (CipherSuite</a:t>
            </a:r>
            <a:r>
              <a:rPr lang="vi-VN" sz="1400">
                <a:solidFill>
                  <a:schemeClr val="tx1">
                    <a:lumMod val="75000"/>
                    <a:lumOff val="25000"/>
                  </a:schemeClr>
                </a:solidFill>
              </a:rPr>
              <a:t>) và </a:t>
            </a:r>
            <a:r>
              <a:rPr lang="vi-VN" sz="1400" dirty="0">
                <a:solidFill>
                  <a:schemeClr val="tx1">
                    <a:lumMod val="75000"/>
                    <a:lumOff val="25000"/>
                  </a:schemeClr>
                </a:solidFill>
              </a:rPr>
              <a:t>chứng chỉ máy chủ (Server certificate) </a:t>
            </a:r>
            <a:endParaRPr lang="en-US" sz="1400" dirty="0">
              <a:solidFill>
                <a:schemeClr val="tx1">
                  <a:lumMod val="75000"/>
                  <a:lumOff val="25000"/>
                </a:schemeClr>
              </a:solidFill>
            </a:endParaRPr>
          </a:p>
          <a:p>
            <a:pPr fontAlgn="base"/>
            <a:r>
              <a:rPr lang="vi-VN" sz="1400" dirty="0">
                <a:solidFill>
                  <a:schemeClr val="tx1">
                    <a:lumMod val="75000"/>
                    <a:lumOff val="25000"/>
                  </a:schemeClr>
                </a:solidFill>
              </a:rPr>
              <a:t>đến SSL Client. SSL Server cũng có thể gửi yêu cầu máy </a:t>
            </a:r>
            <a:endParaRPr lang="en-US" sz="1400" dirty="0">
              <a:solidFill>
                <a:schemeClr val="tx1">
                  <a:lumMod val="75000"/>
                  <a:lumOff val="25000"/>
                </a:schemeClr>
              </a:solidFill>
            </a:endParaRPr>
          </a:p>
          <a:p>
            <a:pPr fontAlgn="base"/>
            <a:r>
              <a:rPr lang="vi-VN" sz="1400" dirty="0">
                <a:solidFill>
                  <a:schemeClr val="tx1">
                    <a:lumMod val="75000"/>
                    <a:lumOff val="25000"/>
                  </a:schemeClr>
                </a:solidFill>
              </a:rPr>
              <a:t>khách cung cấp chứng chỉ máy khách (Client certificate) nếu cần thiết.</a:t>
            </a:r>
          </a:p>
        </p:txBody>
      </p:sp>
      <p:sp>
        <p:nvSpPr>
          <p:cNvPr id="12" name="Rectangle 11"/>
          <p:cNvSpPr/>
          <p:nvPr/>
        </p:nvSpPr>
        <p:spPr>
          <a:xfrm>
            <a:off x="202468" y="2183922"/>
            <a:ext cx="5190742" cy="1384995"/>
          </a:xfrm>
          <a:prstGeom prst="rect">
            <a:avLst/>
          </a:prstGeom>
        </p:spPr>
        <p:txBody>
          <a:bodyPr wrap="square">
            <a:spAutoFit/>
          </a:bodyPr>
          <a:lstStyle/>
          <a:p>
            <a:pPr fontAlgn="base"/>
            <a:r>
              <a:rPr lang="en-US" sz="1400" dirty="0">
                <a:solidFill>
                  <a:schemeClr val="tx1">
                    <a:lumMod val="75000"/>
                    <a:lumOff val="25000"/>
                  </a:schemeClr>
                </a:solidFill>
              </a:rPr>
              <a:t>3.</a:t>
            </a:r>
            <a:r>
              <a:rPr lang="vi-VN" sz="1400" dirty="0">
                <a:solidFill>
                  <a:schemeClr val="tx1">
                    <a:lumMod val="75000"/>
                    <a:lumOff val="25000"/>
                  </a:schemeClr>
                </a:solidFill>
              </a:rPr>
              <a:t>Nhận được yêu cầu, SSL Client kiểm tra chứng chỉ máy </a:t>
            </a:r>
            <a:r>
              <a:rPr lang="vi-VN" sz="1400" err="1">
                <a:solidFill>
                  <a:schemeClr val="tx1">
                    <a:lumMod val="75000"/>
                    <a:lumOff val="25000"/>
                  </a:schemeClr>
                </a:solidFill>
              </a:rPr>
              <a:t>chủ</a:t>
            </a:r>
            <a:r>
              <a:rPr lang="vi-VN" sz="1400">
                <a:solidFill>
                  <a:schemeClr val="tx1">
                    <a:lumMod val="75000"/>
                    <a:lumOff val="25000"/>
                  </a:schemeClr>
                </a:solidFill>
              </a:rPr>
              <a:t> và </a:t>
            </a:r>
            <a:r>
              <a:rPr lang="vi-VN" sz="1400" dirty="0">
                <a:solidFill>
                  <a:schemeClr val="tx1">
                    <a:lumMod val="75000"/>
                    <a:lumOff val="25000"/>
                  </a:schemeClr>
                </a:solidFill>
              </a:rPr>
              <a:t>kiểm tra các tham số mã hóa. Hai bên thống nhất sử dụng </a:t>
            </a:r>
            <a:endParaRPr lang="en-US" sz="1400" dirty="0">
              <a:solidFill>
                <a:schemeClr val="tx1">
                  <a:lumMod val="75000"/>
                  <a:lumOff val="25000"/>
                </a:schemeClr>
              </a:solidFill>
            </a:endParaRPr>
          </a:p>
          <a:p>
            <a:pPr fontAlgn="base"/>
            <a:r>
              <a:rPr lang="vi-VN" sz="1400" dirty="0">
                <a:solidFill>
                  <a:schemeClr val="tx1">
                    <a:lumMod val="75000"/>
                    <a:lumOff val="25000"/>
                  </a:schemeClr>
                </a:solidFill>
              </a:rPr>
              <a:t>các bộ mã hóa tốt nhất cùng hỗ trợ cho phiên làm việc. Nếu </a:t>
            </a:r>
            <a:endParaRPr lang="en-US" sz="1400" dirty="0">
              <a:solidFill>
                <a:schemeClr val="tx1">
                  <a:lumMod val="75000"/>
                  <a:lumOff val="25000"/>
                </a:schemeClr>
              </a:solidFill>
            </a:endParaRPr>
          </a:p>
          <a:p>
            <a:pPr fontAlgn="base"/>
            <a:r>
              <a:rPr lang="vi-VN" sz="1400" dirty="0">
                <a:solidFill>
                  <a:schemeClr val="tx1">
                    <a:lumMod val="75000"/>
                    <a:lumOff val="25000"/>
                  </a:schemeClr>
                </a:solidFill>
              </a:rPr>
              <a:t>chứng chỉ máy chủ không hợp lệ quá trình, quá trình khởi tạo </a:t>
            </a:r>
            <a:endParaRPr lang="en-US" sz="1400" dirty="0">
              <a:solidFill>
                <a:schemeClr val="tx1">
                  <a:lumMod val="75000"/>
                  <a:lumOff val="25000"/>
                </a:schemeClr>
              </a:solidFill>
            </a:endParaRPr>
          </a:p>
          <a:p>
            <a:pPr fontAlgn="base"/>
            <a:r>
              <a:rPr lang="vi-VN" sz="1400" dirty="0">
                <a:solidFill>
                  <a:schemeClr val="tx1">
                    <a:lumMod val="75000"/>
                    <a:lumOff val="25000"/>
                  </a:schemeClr>
                </a:solidFill>
              </a:rPr>
              <a:t>phiên kết thúc không thành công. Nếu chứng chỉ máy chủ </a:t>
            </a:r>
            <a:endParaRPr lang="en-US" sz="1400" dirty="0">
              <a:solidFill>
                <a:schemeClr val="tx1">
                  <a:lumMod val="75000"/>
                  <a:lumOff val="25000"/>
                </a:schemeClr>
              </a:solidFill>
            </a:endParaRPr>
          </a:p>
          <a:p>
            <a:pPr fontAlgn="base"/>
            <a:r>
              <a:rPr lang="vi-VN" sz="1400" dirty="0">
                <a:solidFill>
                  <a:schemeClr val="tx1">
                    <a:lumMod val="75000"/>
                    <a:lumOff val="25000"/>
                  </a:schemeClr>
                </a:solidFill>
              </a:rPr>
              <a:t>hợp lệ tiếp tục bước tiếp theo.</a:t>
            </a:r>
          </a:p>
        </p:txBody>
      </p:sp>
      <p:sp>
        <p:nvSpPr>
          <p:cNvPr id="13" name="Rectangle 12"/>
          <p:cNvSpPr/>
          <p:nvPr/>
        </p:nvSpPr>
        <p:spPr>
          <a:xfrm>
            <a:off x="221239" y="3546775"/>
            <a:ext cx="5184576" cy="1169551"/>
          </a:xfrm>
          <a:prstGeom prst="rect">
            <a:avLst/>
          </a:prstGeom>
        </p:spPr>
        <p:txBody>
          <a:bodyPr wrap="square">
            <a:spAutoFit/>
          </a:bodyPr>
          <a:lstStyle/>
          <a:p>
            <a:pPr fontAlgn="base"/>
            <a:r>
              <a:rPr lang="en-US" sz="1400" dirty="0">
                <a:solidFill>
                  <a:schemeClr val="tx1">
                    <a:lumMod val="75000"/>
                    <a:lumOff val="25000"/>
                  </a:schemeClr>
                </a:solidFill>
              </a:rPr>
              <a:t>4.</a:t>
            </a:r>
            <a:r>
              <a:rPr lang="vi-VN" sz="1400" dirty="0">
                <a:solidFill>
                  <a:schemeClr val="tx1">
                    <a:lumMod val="75000"/>
                    <a:lumOff val="25000"/>
                  </a:schemeClr>
                </a:solidFill>
              </a:rPr>
              <a:t>Trao đổi khóa máy khách (Client key exchange). SSL Client </a:t>
            </a:r>
            <a:endParaRPr lang="en-US" sz="1400" dirty="0">
              <a:solidFill>
                <a:schemeClr val="tx1">
                  <a:lumMod val="75000"/>
                  <a:lumOff val="25000"/>
                </a:schemeClr>
              </a:solidFill>
            </a:endParaRPr>
          </a:p>
          <a:p>
            <a:pPr fontAlgn="base"/>
            <a:r>
              <a:rPr lang="vi-VN" sz="1400" dirty="0">
                <a:solidFill>
                  <a:schemeClr val="tx1">
                    <a:lumMod val="75000"/>
                    <a:lumOff val="25000"/>
                  </a:schemeClr>
                </a:solidFill>
              </a:rPr>
              <a:t>sinh khóa phiên – session key (hoặc các tham số mã hóa cho </a:t>
            </a:r>
            <a:endParaRPr lang="en-US" sz="1400" dirty="0">
              <a:solidFill>
                <a:schemeClr val="tx1">
                  <a:lumMod val="75000"/>
                  <a:lumOff val="25000"/>
                </a:schemeClr>
              </a:solidFill>
            </a:endParaRPr>
          </a:p>
          <a:p>
            <a:pPr fontAlgn="base"/>
            <a:r>
              <a:rPr lang="vi-VN" sz="1400" dirty="0">
                <a:solidFill>
                  <a:schemeClr val="tx1">
                    <a:lumMod val="75000"/>
                    <a:lumOff val="25000"/>
                  </a:schemeClr>
                </a:solidFill>
              </a:rPr>
              <a:t>phiên), mã hóa khóa phiên sử dụng khóa công khai (public ke</a:t>
            </a:r>
            <a:r>
              <a:rPr lang="en-US" sz="1400" dirty="0">
                <a:solidFill>
                  <a:schemeClr val="tx1">
                    <a:lumMod val="75000"/>
                    <a:lumOff val="25000"/>
                  </a:schemeClr>
                </a:solidFill>
              </a:rPr>
              <a:t>y</a:t>
            </a:r>
            <a:r>
              <a:rPr lang="vi-VN" sz="1400" dirty="0">
                <a:solidFill>
                  <a:schemeClr val="tx1">
                    <a:lumMod val="75000"/>
                    <a:lumOff val="25000"/>
                  </a:schemeClr>
                </a:solidFill>
              </a:rPr>
              <a:t>) của SSL Server lấy từ chứng chỉ máy </a:t>
            </a:r>
            <a:r>
              <a:rPr lang="vi-VN" sz="1400" err="1">
                <a:solidFill>
                  <a:schemeClr val="tx1">
                    <a:lumMod val="75000"/>
                    <a:lumOff val="25000"/>
                  </a:schemeClr>
                </a:solidFill>
              </a:rPr>
              <a:t>chủ</a:t>
            </a:r>
            <a:r>
              <a:rPr lang="vi-VN" sz="1400">
                <a:solidFill>
                  <a:schemeClr val="tx1">
                    <a:lumMod val="75000"/>
                    <a:lumOff val="25000"/>
                  </a:schemeClr>
                </a:solidFill>
              </a:rPr>
              <a:t> và </a:t>
            </a:r>
            <a:r>
              <a:rPr lang="vi-VN" sz="1400" dirty="0">
                <a:solidFill>
                  <a:schemeClr val="tx1">
                    <a:lumMod val="75000"/>
                    <a:lumOff val="25000"/>
                  </a:schemeClr>
                </a:solidFill>
              </a:rPr>
              <a:t>gửi cho SSL </a:t>
            </a:r>
            <a:endParaRPr lang="en-US" sz="1400" dirty="0">
              <a:solidFill>
                <a:schemeClr val="tx1">
                  <a:lumMod val="75000"/>
                  <a:lumOff val="25000"/>
                </a:schemeClr>
              </a:solidFill>
            </a:endParaRPr>
          </a:p>
          <a:p>
            <a:pPr fontAlgn="base"/>
            <a:r>
              <a:rPr lang="vi-VN" sz="1400" dirty="0">
                <a:solidFill>
                  <a:schemeClr val="tx1">
                    <a:lumMod val="75000"/>
                    <a:lumOff val="25000"/>
                  </a:schemeClr>
                </a:solidFill>
              </a:rPr>
              <a:t>Server.</a:t>
            </a:r>
          </a:p>
        </p:txBody>
      </p:sp>
      <p:sp>
        <p:nvSpPr>
          <p:cNvPr id="30" name="Rectangle 29"/>
          <p:cNvSpPr/>
          <p:nvPr/>
        </p:nvSpPr>
        <p:spPr>
          <a:xfrm>
            <a:off x="209707" y="1059582"/>
            <a:ext cx="5298397" cy="523220"/>
          </a:xfrm>
          <a:prstGeom prst="rect">
            <a:avLst/>
          </a:prstGeom>
        </p:spPr>
        <p:txBody>
          <a:bodyPr wrap="square">
            <a:spAutoFit/>
          </a:bodyPr>
          <a:lstStyle/>
          <a:p>
            <a:pPr fontAlgn="base"/>
            <a:r>
              <a:rPr lang="en-US" sz="1400" dirty="0">
                <a:solidFill>
                  <a:schemeClr val="tx1">
                    <a:lumMod val="75000"/>
                    <a:lumOff val="25000"/>
                  </a:schemeClr>
                </a:solidFill>
              </a:rPr>
              <a:t>5.</a:t>
            </a:r>
            <a:r>
              <a:rPr lang="vi-VN" sz="1400" dirty="0">
                <a:solidFill>
                  <a:schemeClr val="tx1">
                    <a:lumMod val="75000"/>
                    <a:lumOff val="25000"/>
                  </a:schemeClr>
                </a:solidFill>
              </a:rPr>
              <a:t>SSL Client cũng có thể gửi chứng chỉ máy khách cho máy chủ nếu được yêu cầu.</a:t>
            </a:r>
          </a:p>
        </p:txBody>
      </p:sp>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32698" y="3771211"/>
            <a:ext cx="555526" cy="555526"/>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79124" y="343761"/>
            <a:ext cx="662673" cy="651629"/>
          </a:xfrm>
          <a:prstGeom prst="rect">
            <a:avLst/>
          </a:prstGeom>
        </p:spPr>
      </p:pic>
      <p:sp>
        <p:nvSpPr>
          <p:cNvPr id="33" name="Rectangle 32"/>
          <p:cNvSpPr/>
          <p:nvPr/>
        </p:nvSpPr>
        <p:spPr>
          <a:xfrm>
            <a:off x="208634" y="1923678"/>
            <a:ext cx="5184576" cy="738664"/>
          </a:xfrm>
          <a:prstGeom prst="rect">
            <a:avLst/>
          </a:prstGeom>
        </p:spPr>
        <p:txBody>
          <a:bodyPr wrap="square">
            <a:spAutoFit/>
          </a:bodyPr>
          <a:lstStyle/>
          <a:p>
            <a:pPr fontAlgn="base"/>
            <a:r>
              <a:rPr lang="en-US" sz="1400" dirty="0">
                <a:solidFill>
                  <a:schemeClr val="tx1">
                    <a:lumMod val="75000"/>
                    <a:lumOff val="25000"/>
                  </a:schemeClr>
                </a:solidFill>
              </a:rPr>
              <a:t>6.</a:t>
            </a:r>
            <a:r>
              <a:rPr lang="vi-VN" sz="1400" dirty="0">
                <a:solidFill>
                  <a:schemeClr val="tx1">
                    <a:lumMod val="75000"/>
                    <a:lumOff val="25000"/>
                  </a:schemeClr>
                </a:solidFill>
              </a:rPr>
              <a:t>SSL Server sử dụng khóa riêng (private key) của mình để giải mã khôi phục khóa phiên (session key) gửi từ SSL Client. SSL Server cũng có thể kiểm tra chứng chỉ máy khách nếu cần thiết</a:t>
            </a:r>
          </a:p>
        </p:txBody>
      </p:sp>
      <p:sp>
        <p:nvSpPr>
          <p:cNvPr id="36" name="Rectangle 35"/>
          <p:cNvSpPr/>
          <p:nvPr/>
        </p:nvSpPr>
        <p:spPr>
          <a:xfrm>
            <a:off x="208633" y="2931790"/>
            <a:ext cx="4968343" cy="307777"/>
          </a:xfrm>
          <a:prstGeom prst="rect">
            <a:avLst/>
          </a:prstGeom>
        </p:spPr>
        <p:txBody>
          <a:bodyPr wrap="square">
            <a:spAutoFit/>
          </a:bodyPr>
          <a:lstStyle/>
          <a:p>
            <a:pPr fontAlgn="base"/>
            <a:r>
              <a:rPr lang="en-US" sz="1400" dirty="0">
                <a:solidFill>
                  <a:schemeClr val="tx1">
                    <a:lumMod val="75000"/>
                    <a:lumOff val="25000"/>
                  </a:schemeClr>
                </a:solidFill>
              </a:rPr>
              <a:t>7.</a:t>
            </a:r>
            <a:r>
              <a:rPr lang="vi-VN" sz="1400" dirty="0">
                <a:solidFill>
                  <a:schemeClr val="tx1">
                    <a:lumMod val="75000"/>
                    <a:lumOff val="25000"/>
                  </a:schemeClr>
                </a:solidFill>
              </a:rPr>
              <a:t>Client gửi thông điệp kết thúc khởi tạo phiên “finished”.</a:t>
            </a:r>
          </a:p>
        </p:txBody>
      </p:sp>
      <p:sp>
        <p:nvSpPr>
          <p:cNvPr id="37" name="Rectangle 36"/>
          <p:cNvSpPr/>
          <p:nvPr/>
        </p:nvSpPr>
        <p:spPr>
          <a:xfrm>
            <a:off x="208634" y="3435846"/>
            <a:ext cx="4867422" cy="307777"/>
          </a:xfrm>
          <a:prstGeom prst="rect">
            <a:avLst/>
          </a:prstGeom>
        </p:spPr>
        <p:txBody>
          <a:bodyPr wrap="square">
            <a:spAutoFit/>
          </a:bodyPr>
          <a:lstStyle/>
          <a:p>
            <a:pPr fontAlgn="base"/>
            <a:r>
              <a:rPr lang="en-US" sz="1400" dirty="0">
                <a:solidFill>
                  <a:schemeClr val="tx1">
                    <a:lumMod val="75000"/>
                    <a:lumOff val="25000"/>
                  </a:schemeClr>
                </a:solidFill>
              </a:rPr>
              <a:t>8.</a:t>
            </a:r>
            <a:r>
              <a:rPr lang="vi-VN" sz="1400" dirty="0">
                <a:solidFill>
                  <a:schemeClr val="tx1">
                    <a:lumMod val="75000"/>
                    <a:lumOff val="25000"/>
                  </a:schemeClr>
                </a:solidFill>
              </a:rPr>
              <a:t>Server gửi thông điệp kết thúc khởi tạo phiên “finished”.</a:t>
            </a:r>
          </a:p>
        </p:txBody>
      </p:sp>
      <p:pic>
        <p:nvPicPr>
          <p:cNvPr id="24" name="Picture 2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33556" y="1582282"/>
            <a:ext cx="1841047" cy="1841047"/>
          </a:xfrm>
          <a:prstGeom prst="rect">
            <a:avLst/>
          </a:prstGeom>
        </p:spPr>
      </p:pic>
    </p:spTree>
    <p:extLst>
      <p:ext uri="{BB962C8B-B14F-4D97-AF65-F5344CB8AC3E}">
        <p14:creationId xmlns:p14="http://schemas.microsoft.com/office/powerpoint/2010/main" val="401190234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37" presetClass="path" presetSubtype="0" accel="50000" decel="50000" fill="hold" nodeType="withEffect">
                                  <p:stCondLst>
                                    <p:cond delay="0"/>
                                  </p:stCondLst>
                                  <p:childTnLst>
                                    <p:animMotion origin="layout" path="M 0.00903 -0.00062 L -0.02587 0.18987 C -0.03368 0.2297 -0.0375 0.2896 -0.0375 0.35165 C -0.0375 0.42297 -0.03368 0.47978 -0.02587 0.5196 L 0.00903 0.7104 " pathEditMode="relative" rAng="5400000" ptsTypes="FffFF">
                                      <p:cBhvr>
                                        <p:cTn id="9" dur="3000" fill="hold"/>
                                        <p:tgtEl>
                                          <p:spTgt spid="9"/>
                                        </p:tgtEl>
                                        <p:attrNameLst>
                                          <p:attrName>ppt_x</p:attrName>
                                          <p:attrName>ppt_y</p:attrName>
                                        </p:attrNameLst>
                                      </p:cBhvr>
                                      <p:rCtr x="-2326" y="35536"/>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37" presetClass="path" presetSubtype="0" accel="50000" decel="50000" fill="hold" nodeType="withEffect">
                                  <p:stCondLst>
                                    <p:cond delay="0"/>
                                  </p:stCondLst>
                                  <p:childTnLst>
                                    <p:animMotion origin="layout" path="M 1.94444E-6 2.09877E-6 L 0.03403 -0.19136 C 0.04149 -0.23148 0.04479 -0.29198 0.04479 -0.35432 C 0.04479 -0.42562 0.04149 -0.48334 0.03403 -0.52346 L 1.94444E-6 -0.71543 " pathEditMode="relative" rAng="16200000" ptsTypes="FffFF">
                                      <p:cBhvr>
                                        <p:cTn id="16" dur="3000" fill="hold"/>
                                        <p:tgtEl>
                                          <p:spTgt spid="10"/>
                                        </p:tgtEl>
                                        <p:attrNameLst>
                                          <p:attrName>ppt_x</p:attrName>
                                          <p:attrName>ppt_y</p:attrName>
                                        </p:attrNameLst>
                                      </p:cBhvr>
                                      <p:rCtr x="2240" y="-35772"/>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10"/>
                                        <p:tgtEl>
                                          <p:spTgt spid="12">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xEl>
                                              <p:pRg st="1" end="1"/>
                                            </p:txEl>
                                          </p:spTgt>
                                        </p:tgtEl>
                                        <p:attrNameLst>
                                          <p:attrName>style.visibility</p:attrName>
                                        </p:attrNameLst>
                                      </p:cBhvr>
                                      <p:to>
                                        <p:strVal val="visible"/>
                                      </p:to>
                                    </p:set>
                                    <p:animEffect transition="in" filter="fade">
                                      <p:cBhvr>
                                        <p:cTn id="24" dur="10"/>
                                        <p:tgtEl>
                                          <p:spTgt spid="12">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animEffect transition="in" filter="fade">
                                      <p:cBhvr>
                                        <p:cTn id="27" dur="10"/>
                                        <p:tgtEl>
                                          <p:spTgt spid="12">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xEl>
                                              <p:pRg st="3" end="3"/>
                                            </p:txEl>
                                          </p:spTgt>
                                        </p:tgtEl>
                                        <p:attrNameLst>
                                          <p:attrName>style.visibility</p:attrName>
                                        </p:attrNameLst>
                                      </p:cBhvr>
                                      <p:to>
                                        <p:strVal val="visible"/>
                                      </p:to>
                                    </p:set>
                                    <p:animEffect transition="in" filter="fade">
                                      <p:cBhvr>
                                        <p:cTn id="30" dur="10"/>
                                        <p:tgtEl>
                                          <p:spTgt spid="12">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xEl>
                                              <p:pRg st="4" end="4"/>
                                            </p:txEl>
                                          </p:spTgt>
                                        </p:tgtEl>
                                        <p:attrNameLst>
                                          <p:attrName>style.visibility</p:attrName>
                                        </p:attrNameLst>
                                      </p:cBhvr>
                                      <p:to>
                                        <p:strVal val="visible"/>
                                      </p:to>
                                    </p:set>
                                    <p:animEffect transition="in" filter="fade">
                                      <p:cBhvr>
                                        <p:cTn id="33" dur="10"/>
                                        <p:tgtEl>
                                          <p:spTgt spid="12">
                                            <p:txEl>
                                              <p:pRg st="4" end="4"/>
                                            </p:txEl>
                                          </p:spTgt>
                                        </p:tgtEl>
                                      </p:cBhvr>
                                    </p:animEffect>
                                  </p:childTnLst>
                                </p:cTn>
                              </p:par>
                            </p:childTnLst>
                          </p:cTn>
                        </p:par>
                        <p:par>
                          <p:cTn id="34" fill="hold">
                            <p:stCondLst>
                              <p:cond delay="10"/>
                            </p:stCondLst>
                            <p:childTnLst>
                              <p:par>
                                <p:cTn id="35" presetID="21" presetClass="entr" presetSubtype="1"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heel(1)">
                                      <p:cBhvr>
                                        <p:cTn id="37" dur="20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21" presetClass="entr" presetSubtype="1"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heel(1)">
                                      <p:cBhvr>
                                        <p:cTn id="48" dur="1000"/>
                                        <p:tgtEl>
                                          <p:spTgt spid="20"/>
                                        </p:tgtEl>
                                      </p:cBhvr>
                                    </p:animEffect>
                                  </p:childTnLst>
                                </p:cTn>
                              </p:par>
                            </p:childTnLst>
                          </p:cTn>
                        </p:par>
                        <p:par>
                          <p:cTn id="49" fill="hold">
                            <p:stCondLst>
                              <p:cond delay="1000"/>
                            </p:stCondLst>
                            <p:childTnLst>
                              <p:par>
                                <p:cTn id="50" presetID="10" presetClass="exit" presetSubtype="0" fill="hold" nodeType="afterEffect">
                                  <p:stCondLst>
                                    <p:cond delay="0"/>
                                  </p:stCondLst>
                                  <p:childTnLst>
                                    <p:animEffect transition="out" filter="fade">
                                      <p:cBhvr>
                                        <p:cTn id="51" dur="500"/>
                                        <p:tgtEl>
                                          <p:spTgt spid="20"/>
                                        </p:tgtEl>
                                      </p:cBhvr>
                                    </p:animEffect>
                                    <p:set>
                                      <p:cBhvr>
                                        <p:cTn id="52" dur="1" fill="hold">
                                          <p:stCondLst>
                                            <p:cond delay="499"/>
                                          </p:stCondLst>
                                        </p:cTn>
                                        <p:tgtEl>
                                          <p:spTgt spid="20"/>
                                        </p:tgtEl>
                                        <p:attrNameLst>
                                          <p:attrName>style.visibility</p:attrName>
                                        </p:attrNameLst>
                                      </p:cBhvr>
                                      <p:to>
                                        <p:strVal val="hidden"/>
                                      </p:to>
                                    </p:set>
                                  </p:childTnLst>
                                </p:cTn>
                              </p:par>
                              <p:par>
                                <p:cTn id="53" presetID="37" presetClass="path" presetSubtype="0" accel="50000" decel="50000" fill="hold" nodeType="withEffect">
                                  <p:stCondLst>
                                    <p:cond delay="0"/>
                                  </p:stCondLst>
                                  <p:childTnLst>
                                    <p:animMotion origin="layout" path="M 3.33333E-6 2.60883E-6 L 0.0342 0.18864 C 0.04201 0.22939 0.0467 0.28836 0.04861 0.35103 C 0.05052 0.42297 0.04861 0.48039 0.04236 0.52084 L 0.0184 0.71627 " pathEditMode="relative" rAng="5243867" ptsTypes="FffFF">
                                      <p:cBhvr>
                                        <p:cTn id="54" dur="3000" fill="hold"/>
                                        <p:tgtEl>
                                          <p:spTgt spid="15"/>
                                        </p:tgtEl>
                                        <p:attrNameLst>
                                          <p:attrName>ppt_x</p:attrName>
                                          <p:attrName>ppt_y</p:attrName>
                                        </p:attrNameLst>
                                      </p:cBhvr>
                                      <p:rCtr x="2899" y="35628"/>
                                    </p:animMotion>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10"/>
                                        <p:tgtEl>
                                          <p:spTgt spid="8"/>
                                        </p:tgtEl>
                                      </p:cBhvr>
                                    </p:animEffect>
                                    <p:set>
                                      <p:cBhvr>
                                        <p:cTn id="59" dur="1" fill="hold">
                                          <p:stCondLst>
                                            <p:cond delay="9"/>
                                          </p:stCondLst>
                                        </p:cTn>
                                        <p:tgtEl>
                                          <p:spTgt spid="8"/>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
                                        <p:tgtEl>
                                          <p:spTgt spid="11"/>
                                        </p:tgtEl>
                                      </p:cBhvr>
                                    </p:animEffect>
                                    <p:set>
                                      <p:cBhvr>
                                        <p:cTn id="62" dur="1" fill="hold">
                                          <p:stCondLst>
                                            <p:cond delay="9"/>
                                          </p:stCondLst>
                                        </p:cTn>
                                        <p:tgtEl>
                                          <p:spTgt spid="11"/>
                                        </p:tgtEl>
                                        <p:attrNameLst>
                                          <p:attrName>style.visibility</p:attrName>
                                        </p:attrNameLst>
                                      </p:cBhvr>
                                      <p:to>
                                        <p:strVal val="hidden"/>
                                      </p:to>
                                    </p:set>
                                  </p:childTnLst>
                                </p:cTn>
                              </p:par>
                              <p:par>
                                <p:cTn id="63" presetID="10" presetClass="exit" presetSubtype="0" fill="hold" grpId="0" nodeType="withEffect">
                                  <p:stCondLst>
                                    <p:cond delay="0"/>
                                  </p:stCondLst>
                                  <p:childTnLst>
                                    <p:animEffect transition="out" filter="fade">
                                      <p:cBhvr>
                                        <p:cTn id="64" dur="10"/>
                                        <p:tgtEl>
                                          <p:spTgt spid="12">
                                            <p:txEl>
                                              <p:pRg st="0" end="0"/>
                                            </p:txEl>
                                          </p:spTgt>
                                        </p:tgtEl>
                                      </p:cBhvr>
                                    </p:animEffect>
                                    <p:set>
                                      <p:cBhvr>
                                        <p:cTn id="65" dur="1" fill="hold">
                                          <p:stCondLst>
                                            <p:cond delay="9"/>
                                          </p:stCondLst>
                                        </p:cTn>
                                        <p:tgtEl>
                                          <p:spTgt spid="12">
                                            <p:txEl>
                                              <p:pRg st="0" end="0"/>
                                            </p:txEl>
                                          </p:spTgt>
                                        </p:tgtEl>
                                        <p:attrNameLst>
                                          <p:attrName>style.visibility</p:attrName>
                                        </p:attrNameLst>
                                      </p:cBhvr>
                                      <p:to>
                                        <p:strVal val="hidden"/>
                                      </p:to>
                                    </p:set>
                                  </p:childTnLst>
                                </p:cTn>
                              </p:par>
                              <p:par>
                                <p:cTn id="66" presetID="10" presetClass="exit" presetSubtype="0" fill="hold" grpId="0" nodeType="withEffect">
                                  <p:stCondLst>
                                    <p:cond delay="0"/>
                                  </p:stCondLst>
                                  <p:childTnLst>
                                    <p:animEffect transition="out" filter="fade">
                                      <p:cBhvr>
                                        <p:cTn id="67" dur="10"/>
                                        <p:tgtEl>
                                          <p:spTgt spid="12">
                                            <p:txEl>
                                              <p:pRg st="1" end="1"/>
                                            </p:txEl>
                                          </p:spTgt>
                                        </p:tgtEl>
                                      </p:cBhvr>
                                    </p:animEffect>
                                    <p:set>
                                      <p:cBhvr>
                                        <p:cTn id="68" dur="1" fill="hold">
                                          <p:stCondLst>
                                            <p:cond delay="9"/>
                                          </p:stCondLst>
                                        </p:cTn>
                                        <p:tgtEl>
                                          <p:spTgt spid="12">
                                            <p:txEl>
                                              <p:pRg st="1" end="1"/>
                                            </p:txEl>
                                          </p:spTgt>
                                        </p:tgtEl>
                                        <p:attrNameLst>
                                          <p:attrName>style.visibility</p:attrName>
                                        </p:attrNameLst>
                                      </p:cBhvr>
                                      <p:to>
                                        <p:strVal val="hidden"/>
                                      </p:to>
                                    </p:set>
                                  </p:childTnLst>
                                </p:cTn>
                              </p:par>
                              <p:par>
                                <p:cTn id="69" presetID="10" presetClass="exit" presetSubtype="0" fill="hold" grpId="0" nodeType="withEffect">
                                  <p:stCondLst>
                                    <p:cond delay="0"/>
                                  </p:stCondLst>
                                  <p:childTnLst>
                                    <p:animEffect transition="out" filter="fade">
                                      <p:cBhvr>
                                        <p:cTn id="70" dur="10"/>
                                        <p:tgtEl>
                                          <p:spTgt spid="12">
                                            <p:txEl>
                                              <p:pRg st="2" end="2"/>
                                            </p:txEl>
                                          </p:spTgt>
                                        </p:tgtEl>
                                      </p:cBhvr>
                                    </p:animEffect>
                                    <p:set>
                                      <p:cBhvr>
                                        <p:cTn id="71" dur="1" fill="hold">
                                          <p:stCondLst>
                                            <p:cond delay="9"/>
                                          </p:stCondLst>
                                        </p:cTn>
                                        <p:tgtEl>
                                          <p:spTgt spid="12">
                                            <p:txEl>
                                              <p:pRg st="2" end="2"/>
                                            </p:txEl>
                                          </p:spTgt>
                                        </p:tgtEl>
                                        <p:attrNameLst>
                                          <p:attrName>style.visibility</p:attrName>
                                        </p:attrNameLst>
                                      </p:cBhvr>
                                      <p:to>
                                        <p:strVal val="hidden"/>
                                      </p:to>
                                    </p:set>
                                  </p:childTnLst>
                                </p:cTn>
                              </p:par>
                              <p:par>
                                <p:cTn id="72" presetID="10" presetClass="exit" presetSubtype="0" fill="hold" grpId="0" nodeType="withEffect">
                                  <p:stCondLst>
                                    <p:cond delay="0"/>
                                  </p:stCondLst>
                                  <p:childTnLst>
                                    <p:animEffect transition="out" filter="fade">
                                      <p:cBhvr>
                                        <p:cTn id="73" dur="10"/>
                                        <p:tgtEl>
                                          <p:spTgt spid="12">
                                            <p:txEl>
                                              <p:pRg st="3" end="3"/>
                                            </p:txEl>
                                          </p:spTgt>
                                        </p:tgtEl>
                                      </p:cBhvr>
                                    </p:animEffect>
                                    <p:set>
                                      <p:cBhvr>
                                        <p:cTn id="74" dur="1" fill="hold">
                                          <p:stCondLst>
                                            <p:cond delay="9"/>
                                          </p:stCondLst>
                                        </p:cTn>
                                        <p:tgtEl>
                                          <p:spTgt spid="12">
                                            <p:txEl>
                                              <p:pRg st="3" end="3"/>
                                            </p:txEl>
                                          </p:spTgt>
                                        </p:tgtEl>
                                        <p:attrNameLst>
                                          <p:attrName>style.visibility</p:attrName>
                                        </p:attrNameLst>
                                      </p:cBhvr>
                                      <p:to>
                                        <p:strVal val="hidden"/>
                                      </p:to>
                                    </p:set>
                                  </p:childTnLst>
                                </p:cTn>
                              </p:par>
                              <p:par>
                                <p:cTn id="75" presetID="10" presetClass="exit" presetSubtype="0" fill="hold" grpId="0" nodeType="withEffect">
                                  <p:stCondLst>
                                    <p:cond delay="0"/>
                                  </p:stCondLst>
                                  <p:childTnLst>
                                    <p:animEffect transition="out" filter="fade">
                                      <p:cBhvr>
                                        <p:cTn id="76" dur="10"/>
                                        <p:tgtEl>
                                          <p:spTgt spid="12">
                                            <p:txEl>
                                              <p:pRg st="4" end="4"/>
                                            </p:txEl>
                                          </p:spTgt>
                                        </p:tgtEl>
                                      </p:cBhvr>
                                    </p:animEffect>
                                    <p:set>
                                      <p:cBhvr>
                                        <p:cTn id="77" dur="1" fill="hold">
                                          <p:stCondLst>
                                            <p:cond delay="9"/>
                                          </p:stCondLst>
                                        </p:cTn>
                                        <p:tgtEl>
                                          <p:spTgt spid="12">
                                            <p:txEl>
                                              <p:pRg st="4" end="4"/>
                                            </p:txEl>
                                          </p:spTgt>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10"/>
                                        <p:tgtEl>
                                          <p:spTgt spid="13"/>
                                        </p:tgtEl>
                                      </p:cBhvr>
                                    </p:animEffect>
                                    <p:set>
                                      <p:cBhvr>
                                        <p:cTn id="80" dur="1" fill="hold">
                                          <p:stCondLst>
                                            <p:cond delay="9"/>
                                          </p:stCondLst>
                                        </p:cTn>
                                        <p:tgtEl>
                                          <p:spTgt spid="13"/>
                                        </p:tgtEl>
                                        <p:attrNameLst>
                                          <p:attrName>style.visibility</p:attrName>
                                        </p:attrNameLst>
                                      </p:cBhvr>
                                      <p:to>
                                        <p:strVal val="hidden"/>
                                      </p:to>
                                    </p:set>
                                  </p:childTnLst>
                                </p:cTn>
                              </p:par>
                            </p:childTnLst>
                          </p:cTn>
                        </p:par>
                        <p:par>
                          <p:cTn id="81" fill="hold">
                            <p:stCondLst>
                              <p:cond delay="10"/>
                            </p:stCondLst>
                            <p:childTnLst>
                              <p:par>
                                <p:cTn id="82" presetID="10" presetClass="entr" presetSubtype="0" fill="hold" grpId="0" nodeType="after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250"/>
                                        <p:tgtEl>
                                          <p:spTgt spid="30"/>
                                        </p:tgtEl>
                                      </p:cBhvr>
                                    </p:animEffect>
                                  </p:childTnLst>
                                </p:cTn>
                              </p:par>
                              <p:par>
                                <p:cTn id="85" presetID="37" presetClass="path" presetSubtype="0" accel="50000" decel="50000" fill="hold" nodeType="withEffect">
                                  <p:stCondLst>
                                    <p:cond delay="0"/>
                                  </p:stCondLst>
                                  <p:childTnLst>
                                    <p:animMotion origin="layout" path="M 4.16667E-6 6.17284E-7 L 0.04288 0.19012 C 0.05277 0.23086 0.05816 0.28951 0.05833 0.35185 C 0.05798 0.42284 0.05295 0.47963 0.0434 0.51944 L 4.16667E-6 0.70988 " pathEditMode="relative" rAng="5400000" ptsTypes="FffFF">
                                      <p:cBhvr>
                                        <p:cTn id="86" dur="2000" fill="hold"/>
                                        <p:tgtEl>
                                          <p:spTgt spid="22"/>
                                        </p:tgtEl>
                                        <p:attrNameLst>
                                          <p:attrName>ppt_x</p:attrName>
                                          <p:attrName>ppt_y</p:attrName>
                                        </p:attrNameLst>
                                      </p:cBhvr>
                                      <p:rCtr x="2917" y="35494"/>
                                    </p:animMotion>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500"/>
                                        <p:tgtEl>
                                          <p:spTgt spid="33"/>
                                        </p:tgtEl>
                                      </p:cBhvr>
                                    </p:animEffect>
                                  </p:childTnLst>
                                </p:cTn>
                              </p:par>
                              <p:par>
                                <p:cTn id="92" presetID="21" presetClass="entr" presetSubtype="1" fill="hold" nodeType="with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wheel(1)">
                                      <p:cBhvr>
                                        <p:cTn id="94" dur="2000"/>
                                        <p:tgtEl>
                                          <p:spTgt spid="19"/>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nodeType="clickEffect">
                                  <p:stCondLst>
                                    <p:cond delay="0"/>
                                  </p:stCondLst>
                                  <p:childTnLst>
                                    <p:animEffect transition="out" filter="fade">
                                      <p:cBhvr>
                                        <p:cTn id="98" dur="500"/>
                                        <p:tgtEl>
                                          <p:spTgt spid="19"/>
                                        </p:tgtEl>
                                      </p:cBhvr>
                                    </p:animEffect>
                                    <p:set>
                                      <p:cBhvr>
                                        <p:cTn id="99" dur="1" fill="hold">
                                          <p:stCondLst>
                                            <p:cond delay="499"/>
                                          </p:stCondLst>
                                        </p:cTn>
                                        <p:tgtEl>
                                          <p:spTgt spid="19"/>
                                        </p:tgtEl>
                                        <p:attrNameLst>
                                          <p:attrName>style.visibility</p:attrName>
                                        </p:attrNameLst>
                                      </p:cBhvr>
                                      <p:to>
                                        <p:strVal val="hidden"/>
                                      </p:to>
                                    </p:set>
                                  </p:childTnLst>
                                </p:cTn>
                              </p:par>
                              <p:par>
                                <p:cTn id="100" presetID="10" presetClass="entr" presetSubtype="0" fill="hold" grpId="0" nodeType="with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500"/>
                                        <p:tgtEl>
                                          <p:spTgt spid="36"/>
                                        </p:tgtEl>
                                      </p:cBhvr>
                                    </p:animEffect>
                                  </p:childTnLst>
                                </p:cTn>
                              </p:par>
                              <p:par>
                                <p:cTn id="103" presetID="37" presetClass="path" presetSubtype="0" accel="50000" decel="50000" fill="hold" nodeType="withEffect">
                                  <p:stCondLst>
                                    <p:cond delay="0"/>
                                  </p:stCondLst>
                                  <p:childTnLst>
                                    <p:animMotion origin="layout" path="M -4.44444E-6 4.69136E-6 L 0.06962 0.19382 C 0.08299 0.23487 0.09341 0.2966 0.09462 0.36142 C 0.09341 0.43364 0.08316 0.4929 0.06737 0.53333 L -4.44444E-6 0.72901 " pathEditMode="relative" rAng="5400000" ptsTypes="FffFF">
                                      <p:cBhvr>
                                        <p:cTn id="104" dur="1750" fill="hold"/>
                                        <p:tgtEl>
                                          <p:spTgt spid="35"/>
                                        </p:tgtEl>
                                        <p:attrNameLst>
                                          <p:attrName>ppt_x</p:attrName>
                                          <p:attrName>ppt_y</p:attrName>
                                        </p:attrNameLst>
                                      </p:cBhvr>
                                      <p:rCtr x="4722" y="36451"/>
                                    </p:animMotion>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fade">
                                      <p:cBhvr>
                                        <p:cTn id="109" dur="500"/>
                                        <p:tgtEl>
                                          <p:spTgt spid="37"/>
                                        </p:tgtEl>
                                      </p:cBhvr>
                                    </p:animEffect>
                                  </p:childTnLst>
                                </p:cTn>
                              </p:par>
                              <p:par>
                                <p:cTn id="110" presetID="37" presetClass="path" presetSubtype="0" accel="50000" decel="50000" fill="hold" nodeType="withEffect">
                                  <p:stCondLst>
                                    <p:cond delay="0"/>
                                  </p:stCondLst>
                                  <p:childTnLst>
                                    <p:animMotion origin="layout" path="M -2.77778E-6 2.46914E-7 L 0.04462 -0.18796 C 0.05452 -0.22747 0.05938 -0.28673 0.05938 -0.34815 C 0.05938 -0.41852 0.05452 -0.47438 0.04462 -0.5142 L -2.77778E-6 -0.70309 " pathEditMode="relative" rAng="16200000" ptsTypes="FffFF">
                                      <p:cBhvr>
                                        <p:cTn id="111" dur="1750" fill="hold"/>
                                        <p:tgtEl>
                                          <p:spTgt spid="21"/>
                                        </p:tgtEl>
                                        <p:attrNameLst>
                                          <p:attrName>ppt_x</p:attrName>
                                          <p:attrName>ppt_y</p:attrName>
                                        </p:attrNameLst>
                                      </p:cBhvr>
                                      <p:rCtr x="2969" y="-35154"/>
                                    </p:animMotion>
                                  </p:childTnLst>
                                </p:cTn>
                              </p:par>
                            </p:childTnLst>
                          </p:cTn>
                        </p:par>
                        <p:par>
                          <p:cTn id="112" fill="hold">
                            <p:stCondLst>
                              <p:cond delay="1750"/>
                            </p:stCondLst>
                            <p:childTnLst>
                              <p:par>
                                <p:cTn id="113" presetID="1" presetClass="entr" presetSubtype="0" fill="hold" nodeType="afterEffect">
                                  <p:stCondLst>
                                    <p:cond delay="0"/>
                                  </p:stCondLst>
                                  <p:childTnLst>
                                    <p:set>
                                      <p:cBhvr>
                                        <p:cTn id="1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1" grpId="0"/>
      <p:bldP spid="11" grpId="1"/>
      <p:bldP spid="12" grpId="0" uiExpand="1" build="allAtOnce"/>
      <p:bldP spid="13" grpId="0"/>
      <p:bldP spid="13" grpId="1"/>
      <p:bldP spid="30" grpId="0"/>
      <p:bldP spid="33" grpId="0"/>
      <p:bldP spid="36" grpId="0"/>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62457" y="127937"/>
            <a:ext cx="3320141" cy="400110"/>
          </a:xfrm>
          <a:prstGeom prst="rect">
            <a:avLst/>
          </a:prstGeom>
        </p:spPr>
        <p:txBody>
          <a:bodyPr wrap="none">
            <a:spAutoFit/>
          </a:bodyPr>
          <a:lstStyle/>
          <a:p>
            <a:pPr algn="ctr"/>
            <a:r>
              <a:rPr lang="en-US" sz="2000" dirty="0" err="1">
                <a:solidFill>
                  <a:schemeClr val="tx1">
                    <a:lumMod val="75000"/>
                    <a:lumOff val="25000"/>
                  </a:schemeClr>
                </a:solidFill>
              </a:rPr>
              <a:t>Vận</a:t>
            </a:r>
            <a:r>
              <a:rPr lang="en-US" sz="2000" dirty="0">
                <a:solidFill>
                  <a:schemeClr val="tx1">
                    <a:lumMod val="75000"/>
                    <a:lumOff val="25000"/>
                  </a:schemeClr>
                </a:solidFill>
              </a:rPr>
              <a:t> </a:t>
            </a:r>
            <a:r>
              <a:rPr lang="en-US" sz="2000" dirty="0" err="1">
                <a:solidFill>
                  <a:schemeClr val="tx1">
                    <a:lumMod val="75000"/>
                    <a:lumOff val="25000"/>
                  </a:schemeClr>
                </a:solidFill>
              </a:rPr>
              <a:t>chuyển</a:t>
            </a:r>
            <a:r>
              <a:rPr lang="en-US" sz="2000" dirty="0">
                <a:solidFill>
                  <a:schemeClr val="tx1">
                    <a:lumMod val="75000"/>
                    <a:lumOff val="25000"/>
                  </a:schemeClr>
                </a:solidFill>
              </a:rPr>
              <a:t> </a:t>
            </a:r>
            <a:r>
              <a:rPr lang="en-US" sz="2000" dirty="0" err="1">
                <a:solidFill>
                  <a:schemeClr val="tx1">
                    <a:lumMod val="75000"/>
                    <a:lumOff val="25000"/>
                  </a:schemeClr>
                </a:solidFill>
              </a:rPr>
              <a:t>dữ</a:t>
            </a:r>
            <a:r>
              <a:rPr lang="en-US" sz="2000" dirty="0">
                <a:solidFill>
                  <a:schemeClr val="tx1">
                    <a:lumMod val="75000"/>
                    <a:lumOff val="25000"/>
                  </a:schemeClr>
                </a:solidFill>
              </a:rPr>
              <a:t> </a:t>
            </a:r>
            <a:r>
              <a:rPr lang="en-US" sz="2000" dirty="0" err="1">
                <a:solidFill>
                  <a:schemeClr val="tx1">
                    <a:lumMod val="75000"/>
                    <a:lumOff val="25000"/>
                  </a:schemeClr>
                </a:solidFill>
              </a:rPr>
              <a:t>liệu</a:t>
            </a:r>
            <a:r>
              <a:rPr lang="en-US" sz="2000" dirty="0">
                <a:solidFill>
                  <a:schemeClr val="tx1">
                    <a:lumMod val="75000"/>
                    <a:lumOff val="25000"/>
                  </a:schemeClr>
                </a:solidFill>
              </a:rPr>
              <a:t> an </a:t>
            </a:r>
            <a:r>
              <a:rPr lang="en-US" sz="2000" dirty="0" err="1">
                <a:solidFill>
                  <a:schemeClr val="tx1">
                    <a:lumMod val="75000"/>
                    <a:lumOff val="25000"/>
                  </a:schemeClr>
                </a:solidFill>
              </a:rPr>
              <a:t>toàn</a:t>
            </a:r>
            <a:endParaRPr lang="en-US" sz="2000" dirty="0">
              <a:solidFill>
                <a:schemeClr val="tx1">
                  <a:lumMod val="75000"/>
                  <a:lumOff val="25000"/>
                </a:schemeClr>
              </a:solidFill>
            </a:endParaRPr>
          </a:p>
        </p:txBody>
      </p:sp>
      <p:cxnSp>
        <p:nvCxnSpPr>
          <p:cNvPr id="6" name="Straight Connector 5"/>
          <p:cNvCxnSpPr/>
          <p:nvPr/>
        </p:nvCxnSpPr>
        <p:spPr>
          <a:xfrm>
            <a:off x="411272" y="5308054"/>
            <a:ext cx="0" cy="429994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67256" y="843558"/>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127" name="Picture 1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6823" y="479748"/>
            <a:ext cx="3257177" cy="4467672"/>
          </a:xfrm>
          <a:prstGeom prst="rect">
            <a:avLst/>
          </a:prstGeom>
        </p:spPr>
      </p:pic>
      <p:sp>
        <p:nvSpPr>
          <p:cNvPr id="128" name="Rectangle 127"/>
          <p:cNvSpPr/>
          <p:nvPr/>
        </p:nvSpPr>
        <p:spPr>
          <a:xfrm>
            <a:off x="580863" y="843558"/>
            <a:ext cx="4665712" cy="2723823"/>
          </a:xfrm>
          <a:prstGeom prst="rect">
            <a:avLst/>
          </a:prstGeom>
        </p:spPr>
        <p:txBody>
          <a:bodyPr wrap="square">
            <a:spAutoFit/>
          </a:bodyPr>
          <a:lstStyle/>
          <a:p>
            <a:r>
              <a:rPr lang="en-US" sz="1500" dirty="0">
                <a:solidFill>
                  <a:schemeClr val="tx1">
                    <a:lumMod val="75000"/>
                    <a:lumOff val="25000"/>
                  </a:schemeClr>
                </a:solidFill>
              </a:rPr>
              <a:t>  </a:t>
            </a:r>
            <a:r>
              <a:rPr lang="vi-VN" sz="1500" dirty="0">
                <a:solidFill>
                  <a:schemeClr val="tx1">
                    <a:lumMod val="75000"/>
                    <a:lumOff val="25000"/>
                  </a:schemeClr>
                </a:solidFill>
              </a:rPr>
              <a:t>Quá trình vận chuyển dữ liệu an toàn thực hiện bởi giao thức SSL Record sau khi khởi tạo phiên làm </a:t>
            </a:r>
            <a:endParaRPr lang="en-US" sz="1500" dirty="0">
              <a:solidFill>
                <a:schemeClr val="tx1">
                  <a:lumMod val="75000"/>
                  <a:lumOff val="25000"/>
                </a:schemeClr>
              </a:solidFill>
            </a:endParaRPr>
          </a:p>
          <a:p>
            <a:r>
              <a:rPr lang="vi-VN" sz="1500" dirty="0">
                <a:solidFill>
                  <a:schemeClr val="tx1">
                    <a:lumMod val="75000"/>
                    <a:lumOff val="25000"/>
                  </a:schemeClr>
                </a:solidFill>
              </a:rPr>
              <a:t>việc thành công. Giao thức SSL Record sử dụng các tham số mã </a:t>
            </a:r>
            <a:r>
              <a:rPr lang="vi-VN" sz="1500" err="1">
                <a:solidFill>
                  <a:schemeClr val="tx1">
                    <a:lumMod val="75000"/>
                    <a:lumOff val="25000"/>
                  </a:schemeClr>
                </a:solidFill>
              </a:rPr>
              <a:t>hóa</a:t>
            </a:r>
            <a:r>
              <a:rPr lang="vi-VN" sz="1500">
                <a:solidFill>
                  <a:schemeClr val="tx1">
                    <a:lumMod val="75000"/>
                    <a:lumOff val="25000"/>
                  </a:schemeClr>
                </a:solidFill>
              </a:rPr>
              <a:t> và </a:t>
            </a:r>
            <a:r>
              <a:rPr lang="vi-VN" sz="1500" dirty="0">
                <a:solidFill>
                  <a:schemeClr val="tx1">
                    <a:lumMod val="75000"/>
                    <a:lumOff val="25000"/>
                  </a:schemeClr>
                </a:solidFill>
              </a:rPr>
              <a:t>các bộ mã hóa thiết lập trong </a:t>
            </a:r>
            <a:endParaRPr lang="en-US" sz="1500" dirty="0">
              <a:solidFill>
                <a:schemeClr val="tx1">
                  <a:lumMod val="75000"/>
                  <a:lumOff val="25000"/>
                </a:schemeClr>
              </a:solidFill>
            </a:endParaRPr>
          </a:p>
          <a:p>
            <a:r>
              <a:rPr lang="vi-VN" sz="1500" dirty="0">
                <a:solidFill>
                  <a:schemeClr val="tx1">
                    <a:lumMod val="75000"/>
                    <a:lumOff val="25000"/>
                  </a:schemeClr>
                </a:solidFill>
              </a:rPr>
              <a:t>quá trình khởi tạo để tạo đường hầm vận chuyển dữ liệu an toàn. SSL Record đảm bảo tính bí mật cho </a:t>
            </a:r>
            <a:endParaRPr lang="en-US" sz="1500" dirty="0">
              <a:solidFill>
                <a:schemeClr val="tx1">
                  <a:lumMod val="75000"/>
                  <a:lumOff val="25000"/>
                </a:schemeClr>
              </a:solidFill>
            </a:endParaRPr>
          </a:p>
          <a:p>
            <a:r>
              <a:rPr lang="vi-VN" sz="1500" dirty="0">
                <a:solidFill>
                  <a:schemeClr val="tx1">
                    <a:lumMod val="75000"/>
                    <a:lumOff val="25000"/>
                  </a:schemeClr>
                </a:solidFill>
              </a:rPr>
              <a:t>khối dữ liệu sử dụng mã hóa đối xứng với khóa </a:t>
            </a:r>
            <a:endParaRPr lang="en-US" sz="1500" dirty="0">
              <a:solidFill>
                <a:schemeClr val="tx1">
                  <a:lumMod val="75000"/>
                  <a:lumOff val="25000"/>
                </a:schemeClr>
              </a:solidFill>
            </a:endParaRPr>
          </a:p>
          <a:p>
            <a:r>
              <a:rPr lang="vi-VN" sz="1500">
                <a:solidFill>
                  <a:schemeClr val="tx1">
                    <a:lumMod val="75000"/>
                    <a:lumOff val="25000"/>
                  </a:schemeClr>
                </a:solidFill>
              </a:rPr>
              <a:t>phiên và </a:t>
            </a:r>
            <a:r>
              <a:rPr lang="vi-VN" sz="1500" dirty="0">
                <a:solidFill>
                  <a:schemeClr val="tx1">
                    <a:lumMod val="75000"/>
                    <a:lumOff val="25000"/>
                  </a:schemeClr>
                </a:solidFill>
              </a:rPr>
              <a:t>đảm bảo tính toàn </a:t>
            </a:r>
            <a:r>
              <a:rPr lang="vi-VN" sz="1500" err="1">
                <a:solidFill>
                  <a:schemeClr val="tx1">
                    <a:lumMod val="75000"/>
                    <a:lumOff val="25000"/>
                  </a:schemeClr>
                </a:solidFill>
              </a:rPr>
              <a:t>vẹn</a:t>
            </a:r>
            <a:r>
              <a:rPr lang="vi-VN" sz="1500">
                <a:solidFill>
                  <a:schemeClr val="tx1">
                    <a:lumMod val="75000"/>
                    <a:lumOff val="25000"/>
                  </a:schemeClr>
                </a:solidFill>
              </a:rPr>
              <a:t> và </a:t>
            </a:r>
            <a:r>
              <a:rPr lang="vi-VN" sz="1500" dirty="0">
                <a:solidFill>
                  <a:schemeClr val="tx1">
                    <a:lumMod val="75000"/>
                    <a:lumOff val="25000"/>
                  </a:schemeClr>
                </a:solidFill>
              </a:rPr>
              <a:t>xác thực cho khối dữ liệu sử dụng hàm băm có khóa (MAC)</a:t>
            </a:r>
          </a:p>
          <a:p>
            <a:r>
              <a:rPr lang="vi-VN" dirty="0"/>
              <a:t/>
            </a:r>
            <a:br>
              <a:rPr lang="vi-VN" dirty="0"/>
            </a:br>
            <a:endParaRPr lang="en-US" dirty="0"/>
          </a:p>
        </p:txBody>
      </p:sp>
      <p:sp>
        <p:nvSpPr>
          <p:cNvPr id="132" name="Rectangle 131"/>
          <p:cNvSpPr/>
          <p:nvPr/>
        </p:nvSpPr>
        <p:spPr>
          <a:xfrm>
            <a:off x="558231" y="528047"/>
            <a:ext cx="5328592" cy="4478149"/>
          </a:xfrm>
          <a:prstGeom prst="rect">
            <a:avLst/>
          </a:prstGeom>
        </p:spPr>
        <p:txBody>
          <a:bodyPr wrap="square">
            <a:spAutoFit/>
          </a:bodyPr>
          <a:lstStyle/>
          <a:p>
            <a:r>
              <a:rPr lang="en-US" sz="1500" dirty="0">
                <a:solidFill>
                  <a:schemeClr val="tx1">
                    <a:lumMod val="75000"/>
                    <a:lumOff val="25000"/>
                  </a:schemeClr>
                </a:solidFill>
              </a:rPr>
              <a:t>    </a:t>
            </a:r>
            <a:r>
              <a:rPr lang="vi-VN" sz="1500" b="1" dirty="0">
                <a:solidFill>
                  <a:schemeClr val="tx1">
                    <a:lumMod val="75000"/>
                    <a:lumOff val="25000"/>
                  </a:schemeClr>
                </a:solidFill>
              </a:rPr>
              <a:t>Quá trình xử lý dữ liệu bởi SSL Record tại bên gửi </a:t>
            </a:r>
            <a:endParaRPr lang="en-US" sz="1500" b="1" dirty="0">
              <a:solidFill>
                <a:schemeClr val="tx1">
                  <a:lumMod val="75000"/>
                  <a:lumOff val="25000"/>
                </a:schemeClr>
              </a:solidFill>
            </a:endParaRPr>
          </a:p>
          <a:p>
            <a:r>
              <a:rPr lang="vi-VN" sz="1500" b="1" dirty="0">
                <a:solidFill>
                  <a:schemeClr val="tx1">
                    <a:lumMod val="75000"/>
                    <a:lumOff val="25000"/>
                  </a:schemeClr>
                </a:solidFill>
              </a:rPr>
              <a:t>gồm các bước:</a:t>
            </a:r>
          </a:p>
          <a:p>
            <a:pPr fontAlgn="base"/>
            <a:r>
              <a:rPr lang="en-US" sz="1500" b="1" dirty="0">
                <a:solidFill>
                  <a:schemeClr val="tx1">
                    <a:lumMod val="75000"/>
                    <a:lumOff val="25000"/>
                  </a:schemeClr>
                </a:solidFill>
              </a:rPr>
              <a:t>- </a:t>
            </a:r>
            <a:r>
              <a:rPr lang="vi-VN" sz="1500" dirty="0">
                <a:solidFill>
                  <a:schemeClr val="tx1">
                    <a:lumMod val="75000"/>
                    <a:lumOff val="25000"/>
                  </a:schemeClr>
                </a:solidFill>
              </a:rPr>
              <a:t>Phân mảnh dữ liệu (Fragment): Dữ liệu từ ứng dụng </a:t>
            </a:r>
            <a:endParaRPr lang="en-US" sz="1500" dirty="0">
              <a:solidFill>
                <a:schemeClr val="tx1">
                  <a:lumMod val="75000"/>
                  <a:lumOff val="25000"/>
                </a:schemeClr>
              </a:solidFill>
            </a:endParaRPr>
          </a:p>
          <a:p>
            <a:pPr fontAlgn="base"/>
            <a:r>
              <a:rPr lang="vi-VN" sz="1500" dirty="0">
                <a:solidFill>
                  <a:schemeClr val="tx1">
                    <a:lumMod val="75000"/>
                    <a:lumOff val="25000"/>
                  </a:schemeClr>
                </a:solidFill>
              </a:rPr>
              <a:t>(Application Data) được phân mảnh thành các khối cho phù hợp với việc đóng </a:t>
            </a:r>
            <a:r>
              <a:rPr lang="vi-VN" sz="1500" err="1">
                <a:solidFill>
                  <a:schemeClr val="tx1">
                    <a:lumMod val="75000"/>
                    <a:lumOff val="25000"/>
                  </a:schemeClr>
                </a:solidFill>
              </a:rPr>
              <a:t>gói</a:t>
            </a:r>
            <a:r>
              <a:rPr lang="vi-VN" sz="1500">
                <a:solidFill>
                  <a:schemeClr val="tx1">
                    <a:lumMod val="75000"/>
                    <a:lumOff val="25000"/>
                  </a:schemeClr>
                </a:solidFill>
              </a:rPr>
              <a:t> và </a:t>
            </a:r>
            <a:r>
              <a:rPr lang="vi-VN" sz="1500" dirty="0">
                <a:solidFill>
                  <a:schemeClr val="tx1">
                    <a:lumMod val="75000"/>
                    <a:lumOff val="25000"/>
                  </a:schemeClr>
                </a:solidFill>
              </a:rPr>
              <a:t>truyền của các lớp giao thức tầng </a:t>
            </a:r>
            <a:endParaRPr lang="en-US" sz="1500" dirty="0">
              <a:solidFill>
                <a:schemeClr val="tx1">
                  <a:lumMod val="75000"/>
                  <a:lumOff val="25000"/>
                </a:schemeClr>
              </a:solidFill>
            </a:endParaRPr>
          </a:p>
          <a:p>
            <a:pPr fontAlgn="base"/>
            <a:r>
              <a:rPr lang="vi-VN" sz="1500" dirty="0">
                <a:solidFill>
                  <a:schemeClr val="tx1">
                    <a:lumMod val="75000"/>
                    <a:lumOff val="25000"/>
                  </a:schemeClr>
                </a:solidFill>
              </a:rPr>
              <a:t>thấp hơn.</a:t>
            </a:r>
          </a:p>
          <a:p>
            <a:pPr fontAlgn="base"/>
            <a:r>
              <a:rPr lang="en-US" sz="1500" b="1" dirty="0">
                <a:solidFill>
                  <a:schemeClr val="tx1">
                    <a:lumMod val="75000"/>
                    <a:lumOff val="25000"/>
                  </a:schemeClr>
                </a:solidFill>
              </a:rPr>
              <a:t>-</a:t>
            </a:r>
            <a:r>
              <a:rPr lang="en-US" sz="1500" dirty="0">
                <a:solidFill>
                  <a:schemeClr val="tx1">
                    <a:lumMod val="75000"/>
                    <a:lumOff val="25000"/>
                  </a:schemeClr>
                </a:solidFill>
              </a:rPr>
              <a:t> </a:t>
            </a:r>
            <a:r>
              <a:rPr lang="vi-VN" sz="1500" dirty="0">
                <a:solidFill>
                  <a:schemeClr val="tx1">
                    <a:lumMod val="75000"/>
                    <a:lumOff val="25000"/>
                  </a:schemeClr>
                </a:solidFill>
              </a:rPr>
              <a:t>Nén dữ liệu (Compress): Từng khối dữ liệu được nén để </a:t>
            </a:r>
            <a:endParaRPr lang="en-US" sz="1500" dirty="0">
              <a:solidFill>
                <a:schemeClr val="tx1">
                  <a:lumMod val="75000"/>
                  <a:lumOff val="25000"/>
                </a:schemeClr>
              </a:solidFill>
            </a:endParaRPr>
          </a:p>
          <a:p>
            <a:pPr fontAlgn="base"/>
            <a:r>
              <a:rPr lang="vi-VN" sz="1500" dirty="0">
                <a:solidFill>
                  <a:schemeClr val="tx1">
                    <a:lumMod val="75000"/>
                    <a:lumOff val="25000"/>
                  </a:schemeClr>
                </a:solidFill>
              </a:rPr>
              <a:t>giảm kích thước. Bước nén dữ liệu là không bắt buộc.</a:t>
            </a:r>
          </a:p>
          <a:p>
            <a:pPr fontAlgn="base"/>
            <a:r>
              <a:rPr lang="en-US" sz="1500" b="1" dirty="0">
                <a:solidFill>
                  <a:schemeClr val="tx1">
                    <a:lumMod val="75000"/>
                    <a:lumOff val="25000"/>
                  </a:schemeClr>
                </a:solidFill>
              </a:rPr>
              <a:t>-</a:t>
            </a:r>
            <a:r>
              <a:rPr lang="en-US" sz="1500" dirty="0">
                <a:solidFill>
                  <a:schemeClr val="tx1">
                    <a:lumMod val="75000"/>
                    <a:lumOff val="25000"/>
                  </a:schemeClr>
                </a:solidFill>
              </a:rPr>
              <a:t> </a:t>
            </a:r>
            <a:r>
              <a:rPr lang="vi-VN" sz="1500" dirty="0">
                <a:solidFill>
                  <a:schemeClr val="tx1">
                    <a:lumMod val="75000"/>
                    <a:lumOff val="25000"/>
                  </a:schemeClr>
                </a:solidFill>
              </a:rPr>
              <a:t>Thêm MAC (Add MAC): Tính toán giá trị MAC (sử dụng </a:t>
            </a:r>
            <a:endParaRPr lang="en-US" sz="1500" dirty="0">
              <a:solidFill>
                <a:schemeClr val="tx1">
                  <a:lumMod val="75000"/>
                  <a:lumOff val="25000"/>
                </a:schemeClr>
              </a:solidFill>
            </a:endParaRPr>
          </a:p>
          <a:p>
            <a:pPr fontAlgn="base"/>
            <a:r>
              <a:rPr lang="vi-VN" sz="1500" dirty="0">
                <a:solidFill>
                  <a:schemeClr val="tx1">
                    <a:lumMod val="75000"/>
                    <a:lumOff val="25000"/>
                  </a:schemeClr>
                </a:solidFill>
              </a:rPr>
              <a:t>hàm băm có khóa) cho khối dữ liệu </a:t>
            </a:r>
            <a:r>
              <a:rPr lang="vi-VN" sz="1500" err="1">
                <a:solidFill>
                  <a:schemeClr val="tx1">
                    <a:lumMod val="75000"/>
                    <a:lumOff val="25000"/>
                  </a:schemeClr>
                </a:solidFill>
              </a:rPr>
              <a:t>nén</a:t>
            </a:r>
            <a:r>
              <a:rPr lang="vi-VN" sz="1500">
                <a:solidFill>
                  <a:schemeClr val="tx1">
                    <a:lumMod val="75000"/>
                    <a:lumOff val="25000"/>
                  </a:schemeClr>
                </a:solidFill>
              </a:rPr>
              <a:t> và </a:t>
            </a:r>
            <a:r>
              <a:rPr lang="vi-VN" sz="1500" dirty="0">
                <a:solidFill>
                  <a:schemeClr val="tx1">
                    <a:lumMod val="75000"/>
                    <a:lumOff val="25000"/>
                  </a:schemeClr>
                </a:solidFill>
              </a:rPr>
              <a:t>ghép giá trị</a:t>
            </a:r>
            <a:r>
              <a:rPr lang="en-US" sz="1500" dirty="0">
                <a:solidFill>
                  <a:schemeClr val="tx1">
                    <a:lumMod val="75000"/>
                    <a:lumOff val="25000"/>
                  </a:schemeClr>
                </a:solidFill>
              </a:rPr>
              <a:t> </a:t>
            </a:r>
            <a:r>
              <a:rPr lang="vi-VN" sz="1500" dirty="0">
                <a:solidFill>
                  <a:schemeClr val="tx1">
                    <a:lumMod val="75000"/>
                    <a:lumOff val="25000"/>
                  </a:schemeClr>
                </a:solidFill>
              </a:rPr>
              <a:t>MAC vào khối dữ liệu. Việc thêm </a:t>
            </a:r>
            <a:r>
              <a:rPr lang="vi-VN" sz="1500">
                <a:solidFill>
                  <a:schemeClr val="tx1">
                    <a:lumMod val="75000"/>
                    <a:lumOff val="25000"/>
                  </a:schemeClr>
                </a:solidFill>
              </a:rPr>
              <a:t>MAC và </a:t>
            </a:r>
            <a:r>
              <a:rPr lang="vi-VN" sz="1500" dirty="0">
                <a:solidFill>
                  <a:schemeClr val="tx1">
                    <a:lumMod val="75000"/>
                    <a:lumOff val="25000"/>
                  </a:schemeClr>
                </a:solidFill>
              </a:rPr>
              <a:t>kiểm tra MAC ở bên </a:t>
            </a:r>
            <a:endParaRPr lang="en-US" sz="1500" dirty="0">
              <a:solidFill>
                <a:schemeClr val="tx1">
                  <a:lumMod val="75000"/>
                  <a:lumOff val="25000"/>
                </a:schemeClr>
              </a:solidFill>
            </a:endParaRPr>
          </a:p>
          <a:p>
            <a:pPr fontAlgn="base"/>
            <a:r>
              <a:rPr lang="vi-VN" sz="1500" dirty="0">
                <a:solidFill>
                  <a:schemeClr val="tx1">
                    <a:lumMod val="75000"/>
                    <a:lumOff val="25000"/>
                  </a:schemeClr>
                </a:solidFill>
              </a:rPr>
              <a:t>nhận để đảm bảo tính toàn </a:t>
            </a:r>
            <a:r>
              <a:rPr lang="vi-VN" sz="1500" err="1">
                <a:solidFill>
                  <a:schemeClr val="tx1">
                    <a:lumMod val="75000"/>
                    <a:lumOff val="25000"/>
                  </a:schemeClr>
                </a:solidFill>
              </a:rPr>
              <a:t>vẹn</a:t>
            </a:r>
            <a:r>
              <a:rPr lang="vi-VN" sz="1500">
                <a:solidFill>
                  <a:schemeClr val="tx1">
                    <a:lumMod val="75000"/>
                    <a:lumOff val="25000"/>
                  </a:schemeClr>
                </a:solidFill>
              </a:rPr>
              <a:t> và </a:t>
            </a:r>
            <a:r>
              <a:rPr lang="vi-VN" sz="1500" dirty="0">
                <a:solidFill>
                  <a:schemeClr val="tx1">
                    <a:lumMod val="75000"/>
                    <a:lumOff val="25000"/>
                  </a:schemeClr>
                </a:solidFill>
              </a:rPr>
              <a:t>xác thực khối dữ liệu.</a:t>
            </a:r>
          </a:p>
          <a:p>
            <a:pPr fontAlgn="base"/>
            <a:r>
              <a:rPr lang="en-US" sz="1500" b="1" dirty="0">
                <a:solidFill>
                  <a:schemeClr val="tx1">
                    <a:lumMod val="75000"/>
                    <a:lumOff val="25000"/>
                  </a:schemeClr>
                </a:solidFill>
              </a:rPr>
              <a:t>-</a:t>
            </a:r>
            <a:r>
              <a:rPr lang="en-US" sz="1500" dirty="0">
                <a:solidFill>
                  <a:schemeClr val="tx1">
                    <a:lumMod val="75000"/>
                    <a:lumOff val="25000"/>
                  </a:schemeClr>
                </a:solidFill>
              </a:rPr>
              <a:t> </a:t>
            </a:r>
            <a:r>
              <a:rPr lang="vi-VN" sz="1500" dirty="0">
                <a:solidFill>
                  <a:schemeClr val="tx1">
                    <a:lumMod val="75000"/>
                    <a:lumOff val="25000"/>
                  </a:schemeClr>
                </a:solidFill>
              </a:rPr>
              <a:t>Mã hóa (Encrypt): Mã hóa khối dữ liệu (gồm khối dữ liệu </a:t>
            </a:r>
            <a:endParaRPr lang="en-US" sz="1500" dirty="0">
              <a:solidFill>
                <a:schemeClr val="tx1">
                  <a:lumMod val="75000"/>
                  <a:lumOff val="25000"/>
                </a:schemeClr>
              </a:solidFill>
            </a:endParaRPr>
          </a:p>
          <a:p>
            <a:pPr fontAlgn="base"/>
            <a:r>
              <a:rPr lang="vi-VN" sz="1500" err="1">
                <a:solidFill>
                  <a:schemeClr val="tx1">
                    <a:lumMod val="75000"/>
                    <a:lumOff val="25000"/>
                  </a:schemeClr>
                </a:solidFill>
              </a:rPr>
              <a:t>nén</a:t>
            </a:r>
            <a:r>
              <a:rPr lang="vi-VN" sz="1500">
                <a:solidFill>
                  <a:schemeClr val="tx1">
                    <a:lumMod val="75000"/>
                    <a:lumOff val="25000"/>
                  </a:schemeClr>
                </a:solidFill>
              </a:rPr>
              <a:t> và </a:t>
            </a:r>
            <a:r>
              <a:rPr lang="vi-VN" sz="1500" dirty="0">
                <a:solidFill>
                  <a:schemeClr val="tx1">
                    <a:lumMod val="75000"/>
                    <a:lumOff val="25000"/>
                  </a:schemeClr>
                </a:solidFill>
              </a:rPr>
              <a:t>MAC) để đảm bảo tính bí mật sử dụng mã hóa khóa đối xứng với khóa phiên.</a:t>
            </a:r>
          </a:p>
          <a:p>
            <a:pPr fontAlgn="base"/>
            <a:r>
              <a:rPr lang="en-US" sz="1500" b="1" dirty="0">
                <a:solidFill>
                  <a:schemeClr val="tx1">
                    <a:lumMod val="75000"/>
                    <a:lumOff val="25000"/>
                  </a:schemeClr>
                </a:solidFill>
              </a:rPr>
              <a:t>- </a:t>
            </a:r>
            <a:r>
              <a:rPr lang="vi-VN" sz="1500" dirty="0">
                <a:solidFill>
                  <a:schemeClr val="tx1">
                    <a:lumMod val="75000"/>
                    <a:lumOff val="25000"/>
                  </a:schemeClr>
                </a:solidFill>
              </a:rPr>
              <a:t>Thêm đề mục của SSL Record (Append SSL Record </a:t>
            </a:r>
            <a:endParaRPr lang="en-US" sz="1500" dirty="0">
              <a:solidFill>
                <a:schemeClr val="tx1">
                  <a:lumMod val="75000"/>
                  <a:lumOff val="25000"/>
                </a:schemeClr>
              </a:solidFill>
            </a:endParaRPr>
          </a:p>
          <a:p>
            <a:pPr fontAlgn="base"/>
            <a:r>
              <a:rPr lang="vi-VN" sz="1500" dirty="0">
                <a:solidFill>
                  <a:schemeClr val="tx1">
                    <a:lumMod val="75000"/>
                    <a:lumOff val="25000"/>
                  </a:schemeClr>
                </a:solidFill>
              </a:rPr>
              <a:t>He</a:t>
            </a:r>
            <a:r>
              <a:rPr lang="en-US" sz="1500" dirty="0">
                <a:solidFill>
                  <a:schemeClr val="tx1">
                    <a:lumMod val="75000"/>
                    <a:lumOff val="25000"/>
                  </a:schemeClr>
                </a:solidFill>
              </a:rPr>
              <a:t>a</a:t>
            </a:r>
            <a:r>
              <a:rPr lang="vi-VN" sz="1500" dirty="0">
                <a:solidFill>
                  <a:schemeClr val="tx1">
                    <a:lumMod val="75000"/>
                    <a:lumOff val="25000"/>
                  </a:schemeClr>
                </a:solidFill>
              </a:rPr>
              <a:t>der): thêm đề mục của SSL Record vào khối dữ liệu đã </a:t>
            </a:r>
            <a:endParaRPr lang="en-US" sz="1500" dirty="0">
              <a:solidFill>
                <a:schemeClr val="tx1">
                  <a:lumMod val="75000"/>
                  <a:lumOff val="25000"/>
                </a:schemeClr>
              </a:solidFill>
            </a:endParaRPr>
          </a:p>
          <a:p>
            <a:pPr fontAlgn="base"/>
            <a:r>
              <a:rPr lang="vi-VN" sz="1500" dirty="0">
                <a:solidFill>
                  <a:schemeClr val="tx1">
                    <a:lumMod val="75000"/>
                    <a:lumOff val="25000"/>
                  </a:schemeClr>
                </a:solidFill>
              </a:rPr>
              <a:t>mã </a:t>
            </a:r>
            <a:r>
              <a:rPr lang="vi-VN" sz="1500" err="1">
                <a:solidFill>
                  <a:schemeClr val="tx1">
                    <a:lumMod val="75000"/>
                    <a:lumOff val="25000"/>
                  </a:schemeClr>
                </a:solidFill>
              </a:rPr>
              <a:t>hóa</a:t>
            </a:r>
            <a:r>
              <a:rPr lang="vi-VN" sz="1500">
                <a:solidFill>
                  <a:schemeClr val="tx1">
                    <a:lumMod val="75000"/>
                    <a:lumOff val="25000"/>
                  </a:schemeClr>
                </a:solidFill>
              </a:rPr>
              <a:t> và </a:t>
            </a:r>
            <a:r>
              <a:rPr lang="vi-VN" sz="1500" dirty="0">
                <a:solidFill>
                  <a:schemeClr val="tx1">
                    <a:lumMod val="75000"/>
                    <a:lumOff val="25000"/>
                  </a:schemeClr>
                </a:solidFill>
              </a:rPr>
              <a:t>chuyển xuống tầng giao vận để chuyển sang bên nhận.</a:t>
            </a:r>
          </a:p>
        </p:txBody>
      </p:sp>
    </p:spTree>
    <p:extLst>
      <p:ext uri="{BB962C8B-B14F-4D97-AF65-F5344CB8AC3E}">
        <p14:creationId xmlns:p14="http://schemas.microsoft.com/office/powerpoint/2010/main" val="46526113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2222E-6 -2.08385E-6 L 4.72222E-6 -0.83693 " pathEditMode="relative" rAng="0" ptsTypes="AA">
                                      <p:cBhvr>
                                        <p:cTn id="6" dur="1250" fill="hold"/>
                                        <p:tgtEl>
                                          <p:spTgt spid="6"/>
                                        </p:tgtEl>
                                        <p:attrNameLst>
                                          <p:attrName>ppt_x</p:attrName>
                                          <p:attrName>ppt_y</p:attrName>
                                        </p:attrNameLst>
                                      </p:cBhvr>
                                      <p:rCtr x="0" y="-41862"/>
                                    </p:animMotion>
                                  </p:childTnLst>
                                </p:cTn>
                              </p:par>
                            </p:childTnLst>
                          </p:cTn>
                        </p:par>
                        <p:par>
                          <p:cTn id="7" fill="hold">
                            <p:stCondLst>
                              <p:cond delay="1250"/>
                            </p:stCondLst>
                            <p:childTnLst>
                              <p:par>
                                <p:cTn id="8" presetID="10"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27"/>
                                        </p:tgtEl>
                                        <p:attrNameLst>
                                          <p:attrName>style.visibility</p:attrName>
                                        </p:attrNameLst>
                                      </p:cBhvr>
                                      <p:to>
                                        <p:strVal val="visible"/>
                                      </p:to>
                                    </p:set>
                                    <p:animEffect transition="in" filter="fade">
                                      <p:cBhvr>
                                        <p:cTn id="13" dur="500"/>
                                        <p:tgtEl>
                                          <p:spTgt spid="12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8"/>
                                        </p:tgtEl>
                                        <p:attrNameLst>
                                          <p:attrName>style.visibility</p:attrName>
                                        </p:attrNameLst>
                                      </p:cBhvr>
                                      <p:to>
                                        <p:strVal val="visible"/>
                                      </p:to>
                                    </p:set>
                                    <p:animEffect transition="in" filter="fade">
                                      <p:cBhvr>
                                        <p:cTn id="20" dur="500"/>
                                        <p:tgtEl>
                                          <p:spTgt spid="1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128"/>
                                        </p:tgtEl>
                                      </p:cBhvr>
                                    </p:animEffect>
                                    <p:set>
                                      <p:cBhvr>
                                        <p:cTn id="25" dur="1" fill="hold">
                                          <p:stCondLst>
                                            <p:cond delay="499"/>
                                          </p:stCondLst>
                                        </p:cTn>
                                        <p:tgtEl>
                                          <p:spTgt spid="128"/>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32"/>
                                        </p:tgtEl>
                                        <p:attrNameLst>
                                          <p:attrName>style.visibility</p:attrName>
                                        </p:attrNameLst>
                                      </p:cBhvr>
                                      <p:to>
                                        <p:strVal val="visible"/>
                                      </p:to>
                                    </p:set>
                                    <p:animEffect transition="in" filter="fade">
                                      <p:cBhvr>
                                        <p:cTn id="29"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28" grpId="0"/>
      <p:bldP spid="128" grpId="1"/>
      <p:bldP spid="1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43808" y="2859782"/>
            <a:ext cx="3894936" cy="576063"/>
          </a:xfrm>
        </p:spPr>
        <p:txBody>
          <a:bodyPr/>
          <a:lstStyle/>
          <a:p>
            <a:r>
              <a:rPr lang="en-US" altLang="ko-KR" dirty="0" err="1"/>
              <a:t>Phần</a:t>
            </a:r>
            <a:r>
              <a:rPr lang="en-US" altLang="ko-KR" dirty="0"/>
              <a:t> 4</a:t>
            </a:r>
            <a:endParaRPr lang="ko-KR" altLang="en-US" dirty="0"/>
          </a:p>
        </p:txBody>
      </p:sp>
      <p:sp>
        <p:nvSpPr>
          <p:cNvPr id="3" name="Text Placeholder 2"/>
          <p:cNvSpPr>
            <a:spLocks noGrp="1"/>
          </p:cNvSpPr>
          <p:nvPr>
            <p:ph type="body" sz="quarter" idx="11"/>
          </p:nvPr>
        </p:nvSpPr>
        <p:spPr>
          <a:xfrm>
            <a:off x="2198988" y="3651870"/>
            <a:ext cx="5184576" cy="288032"/>
          </a:xfrm>
        </p:spPr>
        <p:txBody>
          <a:bodyPr/>
          <a:lstStyle/>
          <a:p>
            <a:pPr lvl="0"/>
            <a:r>
              <a:rPr lang="en-US" altLang="ko-KR" sz="2000" dirty="0" err="1"/>
              <a:t>Ứng</a:t>
            </a:r>
            <a:r>
              <a:rPr lang="en-US" altLang="ko-KR" sz="2000" dirty="0"/>
              <a:t> </a:t>
            </a:r>
            <a:r>
              <a:rPr lang="en-US" altLang="ko-KR" sz="2000" dirty="0" err="1"/>
              <a:t>dụng</a:t>
            </a:r>
            <a:r>
              <a:rPr lang="en-US" altLang="ko-KR" sz="2000" dirty="0"/>
              <a:t> </a:t>
            </a:r>
            <a:r>
              <a:rPr lang="en-US" altLang="ko-KR" sz="2000" dirty="0" err="1"/>
              <a:t>của</a:t>
            </a:r>
            <a:r>
              <a:rPr lang="en-US" altLang="ko-KR" sz="2000" dirty="0"/>
              <a:t> </a:t>
            </a:r>
            <a:r>
              <a:rPr lang="en-US" altLang="ko-KR" sz="2000" dirty="0" err="1"/>
              <a:t>giao</a:t>
            </a:r>
            <a:r>
              <a:rPr lang="en-US" altLang="ko-KR" sz="2000" dirty="0"/>
              <a:t> </a:t>
            </a:r>
            <a:r>
              <a:rPr lang="en-US" altLang="ko-KR" sz="2000" dirty="0" err="1"/>
              <a:t>thức</a:t>
            </a:r>
            <a:r>
              <a:rPr lang="en-US" altLang="ko-KR" sz="2000" dirty="0"/>
              <a:t> </a:t>
            </a:r>
            <a:r>
              <a:rPr lang="en-US" altLang="ko-KR" sz="2000" dirty="0" err="1"/>
              <a:t>bảo</a:t>
            </a:r>
            <a:r>
              <a:rPr lang="en-US" altLang="ko-KR" sz="2000" dirty="0"/>
              <a:t> </a:t>
            </a:r>
            <a:r>
              <a:rPr lang="en-US" altLang="ko-KR" sz="2000" dirty="0" err="1"/>
              <a:t>mật</a:t>
            </a:r>
            <a:r>
              <a:rPr lang="en-US" altLang="ko-KR" sz="2000" dirty="0"/>
              <a:t> SSL/TLS</a:t>
            </a:r>
          </a:p>
        </p:txBody>
      </p:sp>
    </p:spTree>
    <p:extLst>
      <p:ext uri="{BB962C8B-B14F-4D97-AF65-F5344CB8AC3E}">
        <p14:creationId xmlns:p14="http://schemas.microsoft.com/office/powerpoint/2010/main" val="696789494"/>
      </p:ext>
    </p:extLst>
  </p:cSld>
  <p:clrMapOvr>
    <a:masterClrMapping/>
  </p:clrMapOvr>
  <p:transition>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79512" y="3242118"/>
            <a:ext cx="1656184" cy="636581"/>
            <a:chOff x="3779911" y="3327771"/>
            <a:chExt cx="1584178" cy="636581"/>
          </a:xfrm>
          <a:noFill/>
        </p:grpSpPr>
        <p:sp>
          <p:nvSpPr>
            <p:cNvPr id="17" name="Text Placeholder 17"/>
            <p:cNvSpPr txBox="1">
              <a:spLocks/>
            </p:cNvSpPr>
            <p:nvPr/>
          </p:nvSpPr>
          <p:spPr>
            <a:xfrm>
              <a:off x="3779911" y="3327771"/>
              <a:ext cx="1584177" cy="246087"/>
            </a:xfrm>
            <a:prstGeom prst="rect">
              <a:avLst/>
            </a:prstGeom>
            <a:grp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err="1">
                  <a:solidFill>
                    <a:schemeClr val="tx1">
                      <a:lumMod val="75000"/>
                      <a:lumOff val="25000"/>
                    </a:schemeClr>
                  </a:solidFill>
                  <a:cs typeface="Arial" pitchFamily="34" charset="0"/>
                </a:rPr>
                <a:t>Lê</a:t>
              </a:r>
              <a:r>
                <a:rPr lang="en-US" sz="1400" b="1" dirty="0">
                  <a:solidFill>
                    <a:schemeClr val="tx1">
                      <a:lumMod val="75000"/>
                      <a:lumOff val="25000"/>
                    </a:schemeClr>
                  </a:solidFill>
                  <a:cs typeface="Arial" pitchFamily="34" charset="0"/>
                </a:rPr>
                <a:t> </a:t>
              </a:r>
              <a:r>
                <a:rPr lang="en-US" sz="1400" b="1" dirty="0" err="1">
                  <a:solidFill>
                    <a:schemeClr val="tx1">
                      <a:lumMod val="75000"/>
                      <a:lumOff val="25000"/>
                    </a:schemeClr>
                  </a:solidFill>
                  <a:cs typeface="Arial" pitchFamily="34" charset="0"/>
                </a:rPr>
                <a:t>Đức</a:t>
              </a:r>
              <a:r>
                <a:rPr lang="en-US" sz="1400" b="1" dirty="0">
                  <a:solidFill>
                    <a:schemeClr val="tx1">
                      <a:lumMod val="75000"/>
                      <a:lumOff val="25000"/>
                    </a:schemeClr>
                  </a:solidFill>
                  <a:cs typeface="Arial" pitchFamily="34" charset="0"/>
                </a:rPr>
                <a:t> Long</a:t>
              </a:r>
            </a:p>
          </p:txBody>
        </p:sp>
        <p:sp>
          <p:nvSpPr>
            <p:cNvPr id="18" name="Text Placeholder 18"/>
            <p:cNvSpPr txBox="1">
              <a:spLocks/>
            </p:cNvSpPr>
            <p:nvPr/>
          </p:nvSpPr>
          <p:spPr>
            <a:xfrm>
              <a:off x="3779912" y="3714772"/>
              <a:ext cx="1584177" cy="249580"/>
            </a:xfrm>
            <a:prstGeom prst="rect">
              <a:avLst/>
            </a:prstGeom>
            <a:grp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tx1">
                      <a:lumMod val="75000"/>
                      <a:lumOff val="25000"/>
                    </a:schemeClr>
                  </a:solidFill>
                  <a:cs typeface="Arial" pitchFamily="34" charset="0"/>
                </a:rPr>
                <a:t>B19DCAT114</a:t>
              </a:r>
            </a:p>
            <a:p>
              <a:pPr marL="0" indent="0" algn="ctr">
                <a:buNone/>
              </a:pPr>
              <a:r>
                <a:rPr lang="en-US" sz="1200" dirty="0" err="1">
                  <a:solidFill>
                    <a:schemeClr val="tx1">
                      <a:lumMod val="75000"/>
                      <a:lumOff val="25000"/>
                    </a:schemeClr>
                  </a:solidFill>
                  <a:cs typeface="Arial" pitchFamily="34" charset="0"/>
                </a:rPr>
                <a:t>Nội</a:t>
              </a:r>
              <a:r>
                <a:rPr lang="en-US" sz="1200" dirty="0">
                  <a:solidFill>
                    <a:schemeClr val="tx1">
                      <a:lumMod val="75000"/>
                      <a:lumOff val="25000"/>
                    </a:schemeClr>
                  </a:solidFill>
                  <a:cs typeface="Arial" pitchFamily="34" charset="0"/>
                </a:rPr>
                <a:t> dung</a:t>
              </a:r>
            </a:p>
          </p:txBody>
        </p:sp>
      </p:grpSp>
      <p:grpSp>
        <p:nvGrpSpPr>
          <p:cNvPr id="19" name="Group 18"/>
          <p:cNvGrpSpPr/>
          <p:nvPr/>
        </p:nvGrpSpPr>
        <p:grpSpPr>
          <a:xfrm>
            <a:off x="7380312" y="3252175"/>
            <a:ext cx="1656184" cy="626524"/>
            <a:chOff x="3779911" y="3327771"/>
            <a:chExt cx="1584178" cy="626524"/>
          </a:xfrm>
          <a:noFill/>
        </p:grpSpPr>
        <p:sp>
          <p:nvSpPr>
            <p:cNvPr id="20" name="Text Placeholder 17"/>
            <p:cNvSpPr txBox="1">
              <a:spLocks/>
            </p:cNvSpPr>
            <p:nvPr/>
          </p:nvSpPr>
          <p:spPr>
            <a:xfrm>
              <a:off x="3779911" y="3327771"/>
              <a:ext cx="1584177" cy="246087"/>
            </a:xfrm>
            <a:prstGeom prst="rect">
              <a:avLst/>
            </a:prstGeom>
            <a:grp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err="1">
                  <a:solidFill>
                    <a:schemeClr val="tx1">
                      <a:lumMod val="75000"/>
                      <a:lumOff val="25000"/>
                    </a:schemeClr>
                  </a:solidFill>
                  <a:cs typeface="Arial" pitchFamily="34" charset="0"/>
                </a:rPr>
                <a:t>Lê</a:t>
              </a:r>
              <a:r>
                <a:rPr lang="en-US" sz="1400" b="1" dirty="0">
                  <a:solidFill>
                    <a:schemeClr val="tx1">
                      <a:lumMod val="75000"/>
                      <a:lumOff val="25000"/>
                    </a:schemeClr>
                  </a:solidFill>
                  <a:cs typeface="Arial" pitchFamily="34" charset="0"/>
                </a:rPr>
                <a:t> </a:t>
              </a:r>
              <a:r>
                <a:rPr lang="en-US" sz="1400" b="1" dirty="0" err="1">
                  <a:solidFill>
                    <a:schemeClr val="tx1">
                      <a:lumMod val="75000"/>
                      <a:lumOff val="25000"/>
                    </a:schemeClr>
                  </a:solidFill>
                  <a:cs typeface="Arial" pitchFamily="34" charset="0"/>
                </a:rPr>
                <a:t>Thị</a:t>
              </a:r>
              <a:r>
                <a:rPr lang="en-US" sz="1400" b="1" dirty="0">
                  <a:solidFill>
                    <a:schemeClr val="tx1">
                      <a:lumMod val="75000"/>
                      <a:lumOff val="25000"/>
                    </a:schemeClr>
                  </a:solidFill>
                  <a:cs typeface="Arial" pitchFamily="34" charset="0"/>
                </a:rPr>
                <a:t> </a:t>
              </a:r>
              <a:r>
                <a:rPr lang="en-US" sz="1400" b="1" dirty="0" err="1">
                  <a:solidFill>
                    <a:schemeClr val="tx1">
                      <a:lumMod val="75000"/>
                      <a:lumOff val="25000"/>
                    </a:schemeClr>
                  </a:solidFill>
                  <a:cs typeface="Arial" pitchFamily="34" charset="0"/>
                </a:rPr>
                <a:t>Linh</a:t>
              </a:r>
              <a:endParaRPr lang="en-US" sz="1400" b="1" dirty="0">
                <a:solidFill>
                  <a:schemeClr val="tx1">
                    <a:lumMod val="75000"/>
                    <a:lumOff val="25000"/>
                  </a:schemeClr>
                </a:solidFill>
                <a:cs typeface="Arial" pitchFamily="34" charset="0"/>
              </a:endParaRPr>
            </a:p>
          </p:txBody>
        </p:sp>
        <p:sp>
          <p:nvSpPr>
            <p:cNvPr id="21" name="Text Placeholder 18"/>
            <p:cNvSpPr txBox="1">
              <a:spLocks/>
            </p:cNvSpPr>
            <p:nvPr/>
          </p:nvSpPr>
          <p:spPr>
            <a:xfrm>
              <a:off x="3779912" y="3704715"/>
              <a:ext cx="1584177" cy="249580"/>
            </a:xfrm>
            <a:prstGeom prst="rect">
              <a:avLst/>
            </a:prstGeom>
            <a:grp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tx1">
                      <a:lumMod val="75000"/>
                      <a:lumOff val="25000"/>
                    </a:schemeClr>
                  </a:solidFill>
                  <a:cs typeface="Arial" pitchFamily="34" charset="0"/>
                </a:rPr>
                <a:t>B19DCAT111</a:t>
              </a:r>
            </a:p>
            <a:p>
              <a:pPr marL="0" indent="0" algn="ctr">
                <a:buNone/>
              </a:pPr>
              <a:r>
                <a:rPr lang="en-US" sz="1200" dirty="0" err="1">
                  <a:solidFill>
                    <a:schemeClr val="tx1">
                      <a:lumMod val="75000"/>
                      <a:lumOff val="25000"/>
                    </a:schemeClr>
                  </a:solidFill>
                  <a:cs typeface="Arial" pitchFamily="34" charset="0"/>
                </a:rPr>
                <a:t>Nội</a:t>
              </a:r>
              <a:r>
                <a:rPr lang="en-US" sz="1200" dirty="0">
                  <a:solidFill>
                    <a:schemeClr val="tx1">
                      <a:lumMod val="75000"/>
                      <a:lumOff val="25000"/>
                    </a:schemeClr>
                  </a:solidFill>
                  <a:cs typeface="Arial" pitchFamily="34" charset="0"/>
                </a:rPr>
                <a:t> dung</a:t>
              </a:r>
            </a:p>
          </p:txBody>
        </p:sp>
      </p:grpSp>
      <p:grpSp>
        <p:nvGrpSpPr>
          <p:cNvPr id="22" name="Group 21"/>
          <p:cNvGrpSpPr/>
          <p:nvPr/>
        </p:nvGrpSpPr>
        <p:grpSpPr>
          <a:xfrm>
            <a:off x="3672239" y="3252175"/>
            <a:ext cx="1695822" cy="626524"/>
            <a:chOff x="3741995" y="3327771"/>
            <a:chExt cx="1622093" cy="626524"/>
          </a:xfrm>
          <a:noFill/>
        </p:grpSpPr>
        <p:sp>
          <p:nvSpPr>
            <p:cNvPr id="23" name="Text Placeholder 17"/>
            <p:cNvSpPr txBox="1">
              <a:spLocks/>
            </p:cNvSpPr>
            <p:nvPr/>
          </p:nvSpPr>
          <p:spPr>
            <a:xfrm>
              <a:off x="3779911" y="3327771"/>
              <a:ext cx="1584177" cy="246087"/>
            </a:xfrm>
            <a:prstGeom prst="rect">
              <a:avLst/>
            </a:prstGeom>
            <a:grp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err="1">
                  <a:solidFill>
                    <a:schemeClr val="bg1"/>
                  </a:solidFill>
                  <a:cs typeface="Arial" pitchFamily="34" charset="0"/>
                </a:rPr>
                <a:t>Phạm</a:t>
              </a:r>
              <a:r>
                <a:rPr lang="en-US" sz="1400" b="1" dirty="0">
                  <a:solidFill>
                    <a:schemeClr val="bg1"/>
                  </a:solidFill>
                  <a:cs typeface="Arial" pitchFamily="34" charset="0"/>
                </a:rPr>
                <a:t> </a:t>
              </a:r>
              <a:r>
                <a:rPr lang="en-US" sz="1400" b="1" dirty="0" err="1">
                  <a:solidFill>
                    <a:schemeClr val="bg1"/>
                  </a:solidFill>
                  <a:cs typeface="Arial" pitchFamily="34" charset="0"/>
                </a:rPr>
                <a:t>Xuân</a:t>
              </a:r>
              <a:r>
                <a:rPr lang="en-US" sz="1400" b="1" dirty="0">
                  <a:solidFill>
                    <a:schemeClr val="bg1"/>
                  </a:solidFill>
                  <a:cs typeface="Arial" pitchFamily="34" charset="0"/>
                </a:rPr>
                <a:t> Long</a:t>
              </a:r>
            </a:p>
          </p:txBody>
        </p:sp>
        <p:sp>
          <p:nvSpPr>
            <p:cNvPr id="24" name="Text Placeholder 18"/>
            <p:cNvSpPr txBox="1">
              <a:spLocks/>
            </p:cNvSpPr>
            <p:nvPr/>
          </p:nvSpPr>
          <p:spPr>
            <a:xfrm>
              <a:off x="3741995" y="3704715"/>
              <a:ext cx="1584177" cy="249580"/>
            </a:xfrm>
            <a:prstGeom prst="rect">
              <a:avLst/>
            </a:prstGeom>
            <a:grp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bg1"/>
                  </a:solidFill>
                  <a:cs typeface="Arial" pitchFamily="34" charset="0"/>
                </a:rPr>
                <a:t>B19DCAT117</a:t>
              </a:r>
            </a:p>
            <a:p>
              <a:pPr marL="0" indent="0" algn="ctr">
                <a:buNone/>
              </a:pPr>
              <a:r>
                <a:rPr lang="en-US" sz="1200" dirty="0" err="1">
                  <a:solidFill>
                    <a:schemeClr val="bg1"/>
                  </a:solidFill>
                  <a:cs typeface="Arial" pitchFamily="34" charset="0"/>
                </a:rPr>
                <a:t>Nhóm</a:t>
              </a:r>
              <a:r>
                <a:rPr lang="en-US" sz="1200" dirty="0">
                  <a:solidFill>
                    <a:schemeClr val="bg1"/>
                  </a:solidFill>
                  <a:cs typeface="Arial" pitchFamily="34" charset="0"/>
                </a:rPr>
                <a:t> </a:t>
              </a:r>
              <a:r>
                <a:rPr lang="en-US" sz="1200" dirty="0" err="1">
                  <a:solidFill>
                    <a:schemeClr val="bg1"/>
                  </a:solidFill>
                  <a:cs typeface="Arial" pitchFamily="34" charset="0"/>
                </a:rPr>
                <a:t>trưởng</a:t>
              </a:r>
              <a:endParaRPr lang="en-US" sz="1200" dirty="0">
                <a:solidFill>
                  <a:schemeClr val="bg1"/>
                </a:solidFill>
                <a:cs typeface="Arial" pitchFamily="34" charset="0"/>
              </a:endParaRPr>
            </a:p>
          </p:txBody>
        </p:sp>
      </p:grpSp>
      <p:grpSp>
        <p:nvGrpSpPr>
          <p:cNvPr id="25" name="Group 24"/>
          <p:cNvGrpSpPr/>
          <p:nvPr/>
        </p:nvGrpSpPr>
        <p:grpSpPr>
          <a:xfrm>
            <a:off x="5312766" y="3252175"/>
            <a:ext cx="2154278" cy="626524"/>
            <a:chOff x="3779911" y="3327771"/>
            <a:chExt cx="1584178" cy="626524"/>
          </a:xfrm>
          <a:noFill/>
        </p:grpSpPr>
        <p:sp>
          <p:nvSpPr>
            <p:cNvPr id="26" name="Text Placeholder 17"/>
            <p:cNvSpPr txBox="1">
              <a:spLocks/>
            </p:cNvSpPr>
            <p:nvPr/>
          </p:nvSpPr>
          <p:spPr>
            <a:xfrm>
              <a:off x="3779911" y="3327771"/>
              <a:ext cx="1584177" cy="246087"/>
            </a:xfrm>
            <a:prstGeom prst="rect">
              <a:avLst/>
            </a:prstGeom>
            <a:grp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err="1">
                  <a:solidFill>
                    <a:schemeClr val="tx1">
                      <a:lumMod val="75000"/>
                      <a:lumOff val="25000"/>
                    </a:schemeClr>
                  </a:solidFill>
                  <a:cs typeface="Arial" pitchFamily="34" charset="0"/>
                </a:rPr>
                <a:t>Châu</a:t>
              </a:r>
              <a:r>
                <a:rPr lang="en-US" sz="1400" b="1" dirty="0">
                  <a:solidFill>
                    <a:schemeClr val="tx1">
                      <a:lumMod val="75000"/>
                      <a:lumOff val="25000"/>
                    </a:schemeClr>
                  </a:solidFill>
                  <a:cs typeface="Arial" pitchFamily="34" charset="0"/>
                </a:rPr>
                <a:t> </a:t>
              </a:r>
              <a:r>
                <a:rPr lang="en-US" sz="1400" b="1" dirty="0" err="1">
                  <a:solidFill>
                    <a:schemeClr val="tx1">
                      <a:lumMod val="75000"/>
                      <a:lumOff val="25000"/>
                    </a:schemeClr>
                  </a:solidFill>
                  <a:cs typeface="Arial" pitchFamily="34" charset="0"/>
                </a:rPr>
                <a:t>Phan</a:t>
              </a:r>
              <a:r>
                <a:rPr lang="en-US" sz="1400" b="1" dirty="0">
                  <a:solidFill>
                    <a:schemeClr val="tx1">
                      <a:lumMod val="75000"/>
                      <a:lumOff val="25000"/>
                    </a:schemeClr>
                  </a:solidFill>
                  <a:cs typeface="Arial" pitchFamily="34" charset="0"/>
                </a:rPr>
                <a:t> </a:t>
              </a:r>
              <a:r>
                <a:rPr lang="en-US" sz="1400" b="1" dirty="0" err="1">
                  <a:solidFill>
                    <a:schemeClr val="tx1">
                      <a:lumMod val="75000"/>
                      <a:lumOff val="25000"/>
                    </a:schemeClr>
                  </a:solidFill>
                  <a:cs typeface="Arial" pitchFamily="34" charset="0"/>
                </a:rPr>
                <a:t>Hoài</a:t>
              </a:r>
              <a:r>
                <a:rPr lang="en-US" sz="1400" b="1" dirty="0">
                  <a:solidFill>
                    <a:schemeClr val="tx1">
                      <a:lumMod val="75000"/>
                      <a:lumOff val="25000"/>
                    </a:schemeClr>
                  </a:solidFill>
                  <a:cs typeface="Arial" pitchFamily="34" charset="0"/>
                </a:rPr>
                <a:t> </a:t>
              </a:r>
              <a:r>
                <a:rPr lang="en-US" sz="1400" b="1" dirty="0" err="1">
                  <a:solidFill>
                    <a:schemeClr val="tx1">
                      <a:lumMod val="75000"/>
                      <a:lumOff val="25000"/>
                    </a:schemeClr>
                  </a:solidFill>
                  <a:cs typeface="Arial" pitchFamily="34" charset="0"/>
                </a:rPr>
                <a:t>Linh</a:t>
              </a:r>
              <a:endParaRPr lang="en-US" sz="1400" b="1" dirty="0">
                <a:solidFill>
                  <a:schemeClr val="tx1">
                    <a:lumMod val="75000"/>
                    <a:lumOff val="25000"/>
                  </a:schemeClr>
                </a:solidFill>
                <a:cs typeface="Arial" pitchFamily="34" charset="0"/>
              </a:endParaRPr>
            </a:p>
          </p:txBody>
        </p:sp>
        <p:sp>
          <p:nvSpPr>
            <p:cNvPr id="27" name="Text Placeholder 18"/>
            <p:cNvSpPr txBox="1">
              <a:spLocks/>
            </p:cNvSpPr>
            <p:nvPr/>
          </p:nvSpPr>
          <p:spPr>
            <a:xfrm>
              <a:off x="3779912" y="3704715"/>
              <a:ext cx="1584177" cy="249580"/>
            </a:xfrm>
            <a:prstGeom prst="rect">
              <a:avLst/>
            </a:prstGeom>
            <a:grp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tx1">
                      <a:lumMod val="75000"/>
                      <a:lumOff val="25000"/>
                    </a:schemeClr>
                  </a:solidFill>
                  <a:cs typeface="Arial" pitchFamily="34" charset="0"/>
                </a:rPr>
                <a:t>B19DCAT110</a:t>
              </a:r>
            </a:p>
            <a:p>
              <a:pPr marL="0" indent="0" algn="ctr">
                <a:buNone/>
              </a:pPr>
              <a:r>
                <a:rPr lang="en-US" sz="1200" dirty="0">
                  <a:solidFill>
                    <a:schemeClr val="tx1">
                      <a:lumMod val="75000"/>
                      <a:lumOff val="25000"/>
                    </a:schemeClr>
                  </a:solidFill>
                  <a:cs typeface="Arial" pitchFamily="34" charset="0"/>
                </a:rPr>
                <a:t>Slide</a:t>
              </a:r>
            </a:p>
          </p:txBody>
        </p:sp>
      </p:grpSp>
      <p:grpSp>
        <p:nvGrpSpPr>
          <p:cNvPr id="28" name="Group 27"/>
          <p:cNvGrpSpPr/>
          <p:nvPr/>
        </p:nvGrpSpPr>
        <p:grpSpPr>
          <a:xfrm>
            <a:off x="1570107" y="3252174"/>
            <a:ext cx="2257267" cy="626525"/>
            <a:chOff x="3770751" y="3321455"/>
            <a:chExt cx="1593338" cy="626525"/>
          </a:xfrm>
          <a:noFill/>
        </p:grpSpPr>
        <p:sp>
          <p:nvSpPr>
            <p:cNvPr id="29" name="Text Placeholder 17"/>
            <p:cNvSpPr txBox="1">
              <a:spLocks/>
            </p:cNvSpPr>
            <p:nvPr/>
          </p:nvSpPr>
          <p:spPr>
            <a:xfrm>
              <a:off x="3770751" y="3321455"/>
              <a:ext cx="1584177" cy="246087"/>
            </a:xfrm>
            <a:prstGeom prst="rect">
              <a:avLst/>
            </a:prstGeom>
            <a:grp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err="1">
                  <a:solidFill>
                    <a:schemeClr val="tx1">
                      <a:lumMod val="75000"/>
                      <a:lumOff val="25000"/>
                    </a:schemeClr>
                  </a:solidFill>
                  <a:cs typeface="Arial" pitchFamily="34" charset="0"/>
                </a:rPr>
                <a:t>Nguyễn</a:t>
              </a:r>
              <a:r>
                <a:rPr lang="en-US" sz="1400" b="1" dirty="0">
                  <a:solidFill>
                    <a:schemeClr val="tx1">
                      <a:lumMod val="75000"/>
                      <a:lumOff val="25000"/>
                    </a:schemeClr>
                  </a:solidFill>
                  <a:cs typeface="Arial" pitchFamily="34" charset="0"/>
                </a:rPr>
                <a:t> </a:t>
              </a:r>
              <a:r>
                <a:rPr lang="en-US" sz="1400" b="1" dirty="0" err="1">
                  <a:solidFill>
                    <a:schemeClr val="tx1">
                      <a:lumMod val="75000"/>
                      <a:lumOff val="25000"/>
                    </a:schemeClr>
                  </a:solidFill>
                  <a:cs typeface="Arial" pitchFamily="34" charset="0"/>
                </a:rPr>
                <a:t>Thị</a:t>
              </a:r>
              <a:r>
                <a:rPr lang="en-US" sz="1400" b="1" dirty="0">
                  <a:solidFill>
                    <a:schemeClr val="tx1">
                      <a:lumMod val="75000"/>
                      <a:lumOff val="25000"/>
                    </a:schemeClr>
                  </a:solidFill>
                  <a:cs typeface="Arial" pitchFamily="34" charset="0"/>
                </a:rPr>
                <a:t> </a:t>
              </a:r>
              <a:r>
                <a:rPr lang="en-US" sz="1400" b="1" dirty="0" err="1">
                  <a:solidFill>
                    <a:schemeClr val="tx1">
                      <a:lumMod val="75000"/>
                      <a:lumOff val="25000"/>
                    </a:schemeClr>
                  </a:solidFill>
                  <a:cs typeface="Arial" pitchFamily="34" charset="0"/>
                </a:rPr>
                <a:t>Quỳnh</a:t>
              </a:r>
              <a:r>
                <a:rPr lang="en-US" sz="1400" b="1" dirty="0">
                  <a:solidFill>
                    <a:schemeClr val="tx1">
                      <a:lumMod val="75000"/>
                      <a:lumOff val="25000"/>
                    </a:schemeClr>
                  </a:solidFill>
                  <a:cs typeface="Arial" pitchFamily="34" charset="0"/>
                </a:rPr>
                <a:t> Mai</a:t>
              </a:r>
            </a:p>
          </p:txBody>
        </p:sp>
        <p:sp>
          <p:nvSpPr>
            <p:cNvPr id="30" name="Text Placeholder 18"/>
            <p:cNvSpPr txBox="1">
              <a:spLocks/>
            </p:cNvSpPr>
            <p:nvPr/>
          </p:nvSpPr>
          <p:spPr>
            <a:xfrm>
              <a:off x="3779912" y="3698400"/>
              <a:ext cx="1584177" cy="249580"/>
            </a:xfrm>
            <a:prstGeom prst="rect">
              <a:avLst/>
            </a:prstGeom>
            <a:grp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tx1">
                      <a:lumMod val="75000"/>
                      <a:lumOff val="25000"/>
                    </a:schemeClr>
                  </a:solidFill>
                  <a:cs typeface="Arial" pitchFamily="34" charset="0"/>
                </a:rPr>
                <a:t>B19DCAT121</a:t>
              </a:r>
            </a:p>
            <a:p>
              <a:pPr marL="0" indent="0" algn="ctr">
                <a:buNone/>
              </a:pPr>
              <a:r>
                <a:rPr lang="en-US" sz="1200" dirty="0" err="1">
                  <a:solidFill>
                    <a:schemeClr val="tx1">
                      <a:lumMod val="75000"/>
                      <a:lumOff val="25000"/>
                    </a:schemeClr>
                  </a:solidFill>
                  <a:cs typeface="Arial" pitchFamily="34" charset="0"/>
                </a:rPr>
                <a:t>Nội</a:t>
              </a:r>
              <a:r>
                <a:rPr lang="en-US" sz="1200" dirty="0">
                  <a:solidFill>
                    <a:schemeClr val="tx1">
                      <a:lumMod val="75000"/>
                      <a:lumOff val="25000"/>
                    </a:schemeClr>
                  </a:solidFill>
                  <a:cs typeface="Arial" pitchFamily="34" charset="0"/>
                </a:rPr>
                <a:t> dung</a:t>
              </a:r>
            </a:p>
          </p:txBody>
        </p:sp>
      </p:grpSp>
      <p:pic>
        <p:nvPicPr>
          <p:cNvPr id="8" name="Picture Placeholder 7"/>
          <p:cNvPicPr>
            <a:picLocks noGrp="1" noChangeAspect="1"/>
          </p:cNvPicPr>
          <p:nvPr>
            <p:ph type="pic" idx="13"/>
          </p:nvPr>
        </p:nvPicPr>
        <p:blipFill>
          <a:blip r:embed="rId2" cstate="print">
            <a:extLst>
              <a:ext uri="{28A0092B-C50C-407E-A947-70E740481C1C}">
                <a14:useLocalDpi xmlns:a14="http://schemas.microsoft.com/office/drawing/2010/main" val="0"/>
              </a:ext>
            </a:extLst>
          </a:blip>
          <a:srcRect l="17729" r="17729"/>
          <a:stretch>
            <a:fillRect/>
          </a:stretch>
        </p:blipFill>
        <p:spPr>
          <a:xfrm>
            <a:off x="187325" y="1276350"/>
            <a:ext cx="1547813" cy="1798638"/>
          </a:xfrm>
        </p:spPr>
      </p:pic>
      <p:pic>
        <p:nvPicPr>
          <p:cNvPr id="6" name="Picture Placeholder 5"/>
          <p:cNvPicPr>
            <a:picLocks noGrp="1" noChangeAspect="1"/>
          </p:cNvPicPr>
          <p:nvPr>
            <p:ph type="pic" idx="12"/>
          </p:nvPr>
        </p:nvPicPr>
        <p:blipFill>
          <a:blip r:embed="rId3">
            <a:extLst>
              <a:ext uri="{28A0092B-C50C-407E-A947-70E740481C1C}">
                <a14:useLocalDpi xmlns:a14="http://schemas.microsoft.com/office/drawing/2010/main" val="0"/>
              </a:ext>
            </a:extLst>
          </a:blip>
          <a:srcRect l="17771" r="17771"/>
          <a:stretch>
            <a:fillRect/>
          </a:stretch>
        </p:blipFill>
        <p:spPr>
          <a:xfrm>
            <a:off x="1979613" y="1276350"/>
            <a:ext cx="1547812" cy="1798638"/>
          </a:xfrm>
        </p:spPr>
      </p:pic>
      <p:pic>
        <p:nvPicPr>
          <p:cNvPr id="4" name="Picture Placeholder 3"/>
          <p:cNvPicPr>
            <a:picLocks noGrp="1" noChangeAspect="1"/>
          </p:cNvPicPr>
          <p:nvPr>
            <p:ph type="pic" idx="1"/>
          </p:nvPr>
        </p:nvPicPr>
        <p:blipFill>
          <a:blip r:embed="rId4">
            <a:extLst>
              <a:ext uri="{28A0092B-C50C-407E-A947-70E740481C1C}">
                <a14:useLocalDpi xmlns:a14="http://schemas.microsoft.com/office/drawing/2010/main" val="0"/>
              </a:ext>
            </a:extLst>
          </a:blip>
          <a:srcRect l="17771" r="17771"/>
          <a:stretch>
            <a:fillRect/>
          </a:stretch>
        </p:blipFill>
        <p:spPr/>
      </p:pic>
      <p:pic>
        <p:nvPicPr>
          <p:cNvPr id="15" name="Picture Placeholder 14"/>
          <p:cNvPicPr>
            <a:picLocks noGrp="1" noChangeAspect="1"/>
          </p:cNvPicPr>
          <p:nvPr>
            <p:ph type="pic" idx="14"/>
          </p:nvPr>
        </p:nvPicPr>
        <p:blipFill>
          <a:blip r:embed="rId3">
            <a:extLst>
              <a:ext uri="{28A0092B-C50C-407E-A947-70E740481C1C}">
                <a14:useLocalDpi xmlns:a14="http://schemas.microsoft.com/office/drawing/2010/main" val="0"/>
              </a:ext>
            </a:extLst>
          </a:blip>
          <a:srcRect l="17771" r="17771"/>
          <a:stretch>
            <a:fillRect/>
          </a:stretch>
        </p:blipFill>
        <p:spPr>
          <a:xfrm>
            <a:off x="7456488" y="1276350"/>
            <a:ext cx="1547812" cy="1798638"/>
          </a:xfrm>
        </p:spPr>
      </p:pic>
      <p:sp>
        <p:nvSpPr>
          <p:cNvPr id="31" name="TextBox 30"/>
          <p:cNvSpPr txBox="1"/>
          <p:nvPr/>
        </p:nvSpPr>
        <p:spPr>
          <a:xfrm>
            <a:off x="3335823" y="140857"/>
            <a:ext cx="2408293" cy="584775"/>
          </a:xfrm>
          <a:prstGeom prst="rect">
            <a:avLst/>
          </a:prstGeom>
          <a:noFill/>
        </p:spPr>
        <p:txBody>
          <a:bodyPr wrap="square" rtlCol="0">
            <a:spAutoFit/>
          </a:bodyPr>
          <a:lstStyle/>
          <a:p>
            <a:pPr algn="ctr"/>
            <a:r>
              <a:rPr lang="en-US" altLang="ko-KR" sz="3200" b="1" dirty="0" err="1">
                <a:solidFill>
                  <a:schemeClr val="tx1">
                    <a:lumMod val="75000"/>
                    <a:lumOff val="25000"/>
                  </a:schemeClr>
                </a:solidFill>
                <a:latin typeface="+mj-lt"/>
                <a:cs typeface="Arial" pitchFamily="34" charset="0"/>
              </a:rPr>
              <a:t>Nhóm</a:t>
            </a:r>
            <a:r>
              <a:rPr lang="en-US" altLang="ko-KR" sz="3200" b="1" dirty="0">
                <a:solidFill>
                  <a:schemeClr val="tx1">
                    <a:lumMod val="75000"/>
                    <a:lumOff val="25000"/>
                  </a:schemeClr>
                </a:solidFill>
                <a:latin typeface="+mj-lt"/>
                <a:cs typeface="Arial" pitchFamily="34" charset="0"/>
              </a:rPr>
              <a:t> G08</a:t>
            </a:r>
            <a:endParaRPr lang="ko-KR" altLang="en-US" sz="3200" b="1" dirty="0">
              <a:solidFill>
                <a:schemeClr val="tx1">
                  <a:lumMod val="75000"/>
                  <a:lumOff val="25000"/>
                </a:schemeClr>
              </a:solidFill>
              <a:latin typeface="+mj-lt"/>
              <a:cs typeface="Arial" pitchFamily="34" charset="0"/>
            </a:endParaRPr>
          </a:p>
        </p:txBody>
      </p:sp>
      <p:pic>
        <p:nvPicPr>
          <p:cNvPr id="33" name="Picture Placeholder 32"/>
          <p:cNvPicPr>
            <a:picLocks noGrp="1" noChangeAspect="1"/>
          </p:cNvPicPr>
          <p:nvPr>
            <p:ph type="pic" idx="15"/>
          </p:nvPr>
        </p:nvPicPr>
        <p:blipFill>
          <a:blip r:embed="rId2" cstate="print">
            <a:extLst>
              <a:ext uri="{28A0092B-C50C-407E-A947-70E740481C1C}">
                <a14:useLocalDpi xmlns:a14="http://schemas.microsoft.com/office/drawing/2010/main" val="0"/>
              </a:ext>
            </a:extLst>
          </a:blip>
          <a:srcRect l="17758" r="17758"/>
          <a:stretch>
            <a:fillRect/>
          </a:stretch>
        </p:blipFill>
        <p:spPr/>
      </p:pic>
    </p:spTree>
    <p:extLst>
      <p:ext uri="{BB962C8B-B14F-4D97-AF65-F5344CB8AC3E}">
        <p14:creationId xmlns:p14="http://schemas.microsoft.com/office/powerpoint/2010/main" val="785014138"/>
      </p:ext>
    </p:extLst>
  </p:cSld>
  <p:clrMapOvr>
    <a:masterClrMapping/>
  </p:clrMapOvr>
  <p:transition>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6826" y="214278"/>
            <a:ext cx="5452070" cy="5452070"/>
          </a:xfrm>
          <a:prstGeom prst="rect">
            <a:avLst/>
          </a:prstGeom>
        </p:spPr>
      </p:pic>
      <p:sp>
        <p:nvSpPr>
          <p:cNvPr id="54" name="Block Arc 14">
            <a:extLst>
              <a:ext uri="{FF2B5EF4-FFF2-40B4-BE49-F238E27FC236}">
                <a16:creationId xmlns:a16="http://schemas.microsoft.com/office/drawing/2014/main" xmlns="" id="{01462A50-8A4E-4CE8-975E-8760AC97B68A}"/>
              </a:ext>
            </a:extLst>
          </p:cNvPr>
          <p:cNvSpPr/>
          <p:nvPr/>
        </p:nvSpPr>
        <p:spPr>
          <a:xfrm rot="16200000">
            <a:off x="375397" y="224672"/>
            <a:ext cx="387486" cy="387741"/>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ysClr val="windowText" lastClr="000000"/>
              </a:solidFill>
            </a:endParaRPr>
          </a:p>
        </p:txBody>
      </p:sp>
      <p:sp>
        <p:nvSpPr>
          <p:cNvPr id="55" name="TextBox 54"/>
          <p:cNvSpPr txBox="1"/>
          <p:nvPr/>
        </p:nvSpPr>
        <p:spPr>
          <a:xfrm>
            <a:off x="-612576" y="244581"/>
            <a:ext cx="6480720" cy="369332"/>
          </a:xfrm>
          <a:prstGeom prst="rect">
            <a:avLst/>
          </a:prstGeom>
          <a:noFill/>
        </p:spPr>
        <p:txBody>
          <a:bodyPr wrap="square" rtlCol="0">
            <a:spAutoFit/>
          </a:bodyPr>
          <a:lstStyle/>
          <a:p>
            <a:pPr algn="ctr"/>
            <a:r>
              <a:rPr lang="en-US" dirty="0">
                <a:solidFill>
                  <a:schemeClr val="tx1">
                    <a:lumMod val="75000"/>
                    <a:lumOff val="25000"/>
                  </a:schemeClr>
                </a:solidFill>
              </a:rPr>
              <a:t> </a:t>
            </a:r>
            <a:r>
              <a:rPr lang="en-US" dirty="0" err="1">
                <a:solidFill>
                  <a:schemeClr val="tx1">
                    <a:lumMod val="75000"/>
                    <a:lumOff val="25000"/>
                  </a:schemeClr>
                </a:solidFill>
              </a:rPr>
              <a:t>Tại</a:t>
            </a:r>
            <a:r>
              <a:rPr lang="en-US" dirty="0">
                <a:solidFill>
                  <a:schemeClr val="tx1">
                    <a:lumMod val="75000"/>
                    <a:lumOff val="25000"/>
                  </a:schemeClr>
                </a:solidFill>
              </a:rPr>
              <a:t> </a:t>
            </a:r>
            <a:r>
              <a:rPr lang="en-US" dirty="0" err="1">
                <a:solidFill>
                  <a:schemeClr val="tx1">
                    <a:lumMod val="75000"/>
                    <a:lumOff val="25000"/>
                  </a:schemeClr>
                </a:solidFill>
              </a:rPr>
              <a:t>sao</a:t>
            </a:r>
            <a:r>
              <a:rPr lang="en-US" dirty="0">
                <a:solidFill>
                  <a:schemeClr val="tx1">
                    <a:lumMod val="75000"/>
                    <a:lumOff val="25000"/>
                  </a:schemeClr>
                </a:solidFill>
              </a:rPr>
              <a:t> </a:t>
            </a:r>
            <a:r>
              <a:rPr lang="en-US" dirty="0" err="1">
                <a:solidFill>
                  <a:schemeClr val="tx1">
                    <a:lumMod val="75000"/>
                    <a:lumOff val="25000"/>
                  </a:schemeClr>
                </a:solidFill>
              </a:rPr>
              <a:t>phải</a:t>
            </a:r>
            <a:r>
              <a:rPr lang="en-US" dirty="0">
                <a:solidFill>
                  <a:schemeClr val="tx1">
                    <a:lumMod val="75000"/>
                    <a:lumOff val="25000"/>
                  </a:schemeClr>
                </a:solidFill>
              </a:rPr>
              <a:t> </a:t>
            </a:r>
            <a:r>
              <a:rPr lang="en-US" dirty="0" err="1">
                <a:solidFill>
                  <a:schemeClr val="tx1">
                    <a:lumMod val="75000"/>
                    <a:lumOff val="25000"/>
                  </a:schemeClr>
                </a:solidFill>
              </a:rPr>
              <a:t>sử</a:t>
            </a:r>
            <a:r>
              <a:rPr lang="en-US" dirty="0">
                <a:solidFill>
                  <a:schemeClr val="tx1">
                    <a:lumMod val="75000"/>
                    <a:lumOff val="25000"/>
                  </a:schemeClr>
                </a:solidFill>
              </a:rPr>
              <a:t> </a:t>
            </a:r>
            <a:r>
              <a:rPr lang="en-US" dirty="0" err="1">
                <a:solidFill>
                  <a:schemeClr val="tx1">
                    <a:lumMod val="75000"/>
                    <a:lumOff val="25000"/>
                  </a:schemeClr>
                </a:solidFill>
              </a:rPr>
              <a:t>dụng</a:t>
            </a:r>
            <a:r>
              <a:rPr lang="en-US" dirty="0">
                <a:solidFill>
                  <a:schemeClr val="tx1">
                    <a:lumMod val="75000"/>
                    <a:lumOff val="25000"/>
                  </a:schemeClr>
                </a:solidFill>
              </a:rPr>
              <a:t> SSL/TLS ?</a:t>
            </a:r>
          </a:p>
        </p:txBody>
      </p:sp>
      <p:pic>
        <p:nvPicPr>
          <p:cNvPr id="58" name="Picture 57" descr="SSL là gì? Tần tật tật những điều cần biết về SSL - Thegioididong.com"/>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026106"/>
            <a:ext cx="3888432" cy="2208542"/>
          </a:xfrm>
          <a:prstGeom prst="rect">
            <a:avLst/>
          </a:prstGeom>
          <a:ln>
            <a:noFill/>
          </a:ln>
          <a:effectLst>
            <a:outerShdw blurRad="292100" dist="139700" dir="2700000" algn="tl" rotWithShape="0">
              <a:srgbClr val="333333">
                <a:alpha val="65000"/>
              </a:srgbClr>
            </a:outerShdw>
          </a:effectLst>
        </p:spPr>
      </p:pic>
      <p:sp>
        <p:nvSpPr>
          <p:cNvPr id="57" name="Rectangle 56"/>
          <p:cNvSpPr/>
          <p:nvPr/>
        </p:nvSpPr>
        <p:spPr>
          <a:xfrm>
            <a:off x="276061" y="867946"/>
            <a:ext cx="4001277" cy="584775"/>
          </a:xfrm>
          <a:prstGeom prst="rect">
            <a:avLst/>
          </a:prstGeom>
        </p:spPr>
        <p:txBody>
          <a:bodyPr wrap="square">
            <a:spAutoFit/>
          </a:bodyPr>
          <a:lstStyle/>
          <a:p>
            <a:r>
              <a:rPr lang="en-US" sz="1600" dirty="0">
                <a:solidFill>
                  <a:schemeClr val="tx1">
                    <a:lumMod val="75000"/>
                    <a:lumOff val="25000"/>
                  </a:schemeClr>
                </a:solidFill>
              </a:rPr>
              <a:t>   Trang </a:t>
            </a:r>
            <a:r>
              <a:rPr lang="en-US" sz="1600" dirty="0" err="1">
                <a:solidFill>
                  <a:schemeClr val="tx1">
                    <a:lumMod val="75000"/>
                    <a:lumOff val="25000"/>
                  </a:schemeClr>
                </a:solidFill>
              </a:rPr>
              <a:t>bị</a:t>
            </a:r>
            <a:r>
              <a:rPr lang="en-US" sz="1600" dirty="0">
                <a:solidFill>
                  <a:schemeClr val="tx1">
                    <a:lumMod val="75000"/>
                    <a:lumOff val="25000"/>
                  </a:schemeClr>
                </a:solidFill>
              </a:rPr>
              <a:t> SSL/TLS </a:t>
            </a:r>
            <a:r>
              <a:rPr lang="en-US" sz="1600" dirty="0" err="1">
                <a:solidFill>
                  <a:schemeClr val="tx1">
                    <a:lumMod val="75000"/>
                    <a:lumOff val="25000"/>
                  </a:schemeClr>
                </a:solidFill>
              </a:rPr>
              <a:t>là</a:t>
            </a:r>
            <a:r>
              <a:rPr lang="en-US" sz="1600" dirty="0">
                <a:solidFill>
                  <a:schemeClr val="tx1">
                    <a:lumMod val="75000"/>
                    <a:lumOff val="25000"/>
                  </a:schemeClr>
                </a:solidFill>
              </a:rPr>
              <a:t> </a:t>
            </a:r>
            <a:r>
              <a:rPr lang="en-US" sz="1600" dirty="0" err="1">
                <a:solidFill>
                  <a:schemeClr val="tx1">
                    <a:lumMod val="75000"/>
                    <a:lumOff val="25000"/>
                  </a:schemeClr>
                </a:solidFill>
              </a:rPr>
              <a:t>một</a:t>
            </a:r>
            <a:r>
              <a:rPr lang="en-US" sz="1600" dirty="0">
                <a:solidFill>
                  <a:schemeClr val="tx1">
                    <a:lumMod val="75000"/>
                    <a:lumOff val="25000"/>
                  </a:schemeClr>
                </a:solidFill>
              </a:rPr>
              <a:t> </a:t>
            </a:r>
            <a:r>
              <a:rPr lang="en-US" sz="1600" dirty="0" err="1">
                <a:solidFill>
                  <a:schemeClr val="tx1">
                    <a:lumMod val="75000"/>
                    <a:lumOff val="25000"/>
                  </a:schemeClr>
                </a:solidFill>
              </a:rPr>
              <a:t>biện</a:t>
            </a:r>
            <a:r>
              <a:rPr lang="en-US" sz="1600" dirty="0">
                <a:solidFill>
                  <a:schemeClr val="tx1">
                    <a:lumMod val="75000"/>
                    <a:lumOff val="25000"/>
                  </a:schemeClr>
                </a:solidFill>
              </a:rPr>
              <a:t> </a:t>
            </a:r>
            <a:r>
              <a:rPr lang="en-US" sz="1600" dirty="0" err="1">
                <a:solidFill>
                  <a:schemeClr val="tx1">
                    <a:lumMod val="75000"/>
                    <a:lumOff val="25000"/>
                  </a:schemeClr>
                </a:solidFill>
              </a:rPr>
              <a:t>pháp</a:t>
            </a:r>
            <a:r>
              <a:rPr lang="en-US" sz="1600" dirty="0">
                <a:solidFill>
                  <a:schemeClr val="tx1">
                    <a:lumMod val="75000"/>
                    <a:lumOff val="25000"/>
                  </a:schemeClr>
                </a:solidFill>
              </a:rPr>
              <a:t> </a:t>
            </a:r>
            <a:r>
              <a:rPr lang="en-US" sz="1600" dirty="0" err="1">
                <a:solidFill>
                  <a:schemeClr val="tx1">
                    <a:lumMod val="75000"/>
                    <a:lumOff val="25000"/>
                  </a:schemeClr>
                </a:solidFill>
              </a:rPr>
              <a:t>bảo</a:t>
            </a:r>
            <a:r>
              <a:rPr lang="en-US" sz="1600" dirty="0">
                <a:solidFill>
                  <a:schemeClr val="tx1">
                    <a:lumMod val="75000"/>
                    <a:lumOff val="25000"/>
                  </a:schemeClr>
                </a:solidFill>
              </a:rPr>
              <a:t> </a:t>
            </a:r>
            <a:r>
              <a:rPr lang="en-US" sz="1600" dirty="0" err="1">
                <a:solidFill>
                  <a:schemeClr val="tx1">
                    <a:lumMod val="75000"/>
                    <a:lumOff val="25000"/>
                  </a:schemeClr>
                </a:solidFill>
              </a:rPr>
              <a:t>vệ</a:t>
            </a:r>
            <a:r>
              <a:rPr lang="en-US" sz="1600" dirty="0">
                <a:solidFill>
                  <a:schemeClr val="tx1">
                    <a:lumMod val="75000"/>
                    <a:lumOff val="25000"/>
                  </a:schemeClr>
                </a:solidFill>
              </a:rPr>
              <a:t> </a:t>
            </a:r>
            <a:r>
              <a:rPr lang="en-US" sz="1600" dirty="0" err="1">
                <a:solidFill>
                  <a:schemeClr val="tx1">
                    <a:lumMod val="75000"/>
                    <a:lumOff val="25000"/>
                  </a:schemeClr>
                </a:solidFill>
              </a:rPr>
              <a:t>cho</a:t>
            </a:r>
            <a:r>
              <a:rPr lang="en-US" sz="1600" dirty="0">
                <a:solidFill>
                  <a:schemeClr val="tx1">
                    <a:lumMod val="75000"/>
                    <a:lumOff val="25000"/>
                  </a:schemeClr>
                </a:solidFill>
              </a:rPr>
              <a:t> </a:t>
            </a:r>
            <a:r>
              <a:rPr lang="en-US" sz="1600" dirty="0" err="1">
                <a:solidFill>
                  <a:schemeClr val="tx1">
                    <a:lumMod val="75000"/>
                    <a:lumOff val="25000"/>
                  </a:schemeClr>
                </a:solidFill>
              </a:rPr>
              <a:t>chủ</a:t>
            </a:r>
            <a:r>
              <a:rPr lang="en-US" sz="1600" dirty="0">
                <a:solidFill>
                  <a:schemeClr val="tx1">
                    <a:lumMod val="75000"/>
                    <a:lumOff val="25000"/>
                  </a:schemeClr>
                </a:solidFill>
              </a:rPr>
              <a:t> website và </a:t>
            </a:r>
            <a:r>
              <a:rPr lang="en-US" sz="1600" dirty="0" err="1">
                <a:solidFill>
                  <a:schemeClr val="tx1">
                    <a:lumMod val="75000"/>
                    <a:lumOff val="25000"/>
                  </a:schemeClr>
                </a:solidFill>
              </a:rPr>
              <a:t>khách</a:t>
            </a:r>
            <a:r>
              <a:rPr lang="en-US" sz="1600" dirty="0">
                <a:solidFill>
                  <a:schemeClr val="tx1">
                    <a:lumMod val="75000"/>
                    <a:lumOff val="25000"/>
                  </a:schemeClr>
                </a:solidFill>
              </a:rPr>
              <a:t> </a:t>
            </a:r>
            <a:r>
              <a:rPr lang="en-US" sz="1600" dirty="0" err="1">
                <a:solidFill>
                  <a:schemeClr val="tx1">
                    <a:lumMod val="75000"/>
                    <a:lumOff val="25000"/>
                  </a:schemeClr>
                </a:solidFill>
              </a:rPr>
              <a:t>hàng</a:t>
            </a:r>
            <a:endParaRPr lang="en-US" sz="1600" dirty="0">
              <a:solidFill>
                <a:schemeClr val="tx1">
                  <a:lumMod val="75000"/>
                  <a:lumOff val="25000"/>
                </a:schemeClr>
              </a:solidFill>
            </a:endParaRPr>
          </a:p>
        </p:txBody>
      </p:sp>
      <p:sp>
        <p:nvSpPr>
          <p:cNvPr id="60" name="Oval 59"/>
          <p:cNvSpPr/>
          <p:nvPr/>
        </p:nvSpPr>
        <p:spPr>
          <a:xfrm>
            <a:off x="279707" y="1011963"/>
            <a:ext cx="140115" cy="148370"/>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1" name="Oval 60"/>
          <p:cNvSpPr/>
          <p:nvPr/>
        </p:nvSpPr>
        <p:spPr>
          <a:xfrm>
            <a:off x="283151" y="2940313"/>
            <a:ext cx="122290" cy="144016"/>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2" name="Oval 61"/>
          <p:cNvSpPr/>
          <p:nvPr/>
        </p:nvSpPr>
        <p:spPr>
          <a:xfrm>
            <a:off x="280364" y="3796618"/>
            <a:ext cx="122290" cy="144016"/>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9" name="Rectangle 58"/>
          <p:cNvSpPr/>
          <p:nvPr/>
        </p:nvSpPr>
        <p:spPr>
          <a:xfrm>
            <a:off x="347942" y="2805007"/>
            <a:ext cx="3971836" cy="830997"/>
          </a:xfrm>
          <a:prstGeom prst="rect">
            <a:avLst/>
          </a:prstGeom>
        </p:spPr>
        <p:txBody>
          <a:bodyPr wrap="square">
            <a:spAutoFit/>
          </a:bodyPr>
          <a:lstStyle/>
          <a:p>
            <a:r>
              <a:rPr lang="en-US" sz="1600" dirty="0">
                <a:solidFill>
                  <a:schemeClr val="tx1">
                    <a:lumMod val="75000"/>
                    <a:lumOff val="25000"/>
                  </a:schemeClr>
                </a:solidFill>
              </a:rPr>
              <a:t>  </a:t>
            </a:r>
            <a:r>
              <a:rPr lang="en-US" sz="1600" dirty="0" err="1">
                <a:solidFill>
                  <a:schemeClr val="tx1">
                    <a:lumMod val="75000"/>
                    <a:lumOff val="25000"/>
                  </a:schemeClr>
                </a:solidFill>
              </a:rPr>
              <a:t>Với</a:t>
            </a:r>
            <a:r>
              <a:rPr lang="en-US" sz="1600" dirty="0">
                <a:solidFill>
                  <a:schemeClr val="tx1">
                    <a:lumMod val="75000"/>
                    <a:lumOff val="25000"/>
                  </a:schemeClr>
                </a:solidFill>
              </a:rPr>
              <a:t> </a:t>
            </a:r>
            <a:r>
              <a:rPr lang="en-US" sz="1600" dirty="0" err="1">
                <a:solidFill>
                  <a:schemeClr val="tx1">
                    <a:lumMod val="75000"/>
                    <a:lumOff val="25000"/>
                  </a:schemeClr>
                </a:solidFill>
              </a:rPr>
              <a:t>chứng</a:t>
            </a:r>
            <a:r>
              <a:rPr lang="en-US" sz="1600" dirty="0">
                <a:solidFill>
                  <a:schemeClr val="tx1">
                    <a:lumMod val="75000"/>
                    <a:lumOff val="25000"/>
                  </a:schemeClr>
                </a:solidFill>
              </a:rPr>
              <a:t> </a:t>
            </a:r>
            <a:r>
              <a:rPr lang="en-US" sz="1600" dirty="0" err="1">
                <a:solidFill>
                  <a:schemeClr val="tx1">
                    <a:lumMod val="75000"/>
                    <a:lumOff val="25000"/>
                  </a:schemeClr>
                </a:solidFill>
              </a:rPr>
              <a:t>chỉ</a:t>
            </a:r>
            <a:r>
              <a:rPr lang="en-US" sz="1600" dirty="0">
                <a:solidFill>
                  <a:schemeClr val="tx1">
                    <a:lumMod val="75000"/>
                    <a:lumOff val="25000"/>
                  </a:schemeClr>
                </a:solidFill>
              </a:rPr>
              <a:t> SSL/TLS, </a:t>
            </a:r>
            <a:r>
              <a:rPr lang="en-US" sz="1600" dirty="0" err="1">
                <a:solidFill>
                  <a:schemeClr val="tx1">
                    <a:lumMod val="75000"/>
                    <a:lumOff val="25000"/>
                  </a:schemeClr>
                </a:solidFill>
              </a:rPr>
              <a:t>dữ</a:t>
            </a:r>
            <a:r>
              <a:rPr lang="en-US" sz="1600" dirty="0">
                <a:solidFill>
                  <a:schemeClr val="tx1">
                    <a:lumMod val="75000"/>
                    <a:lumOff val="25000"/>
                  </a:schemeClr>
                </a:solidFill>
              </a:rPr>
              <a:t> </a:t>
            </a:r>
            <a:r>
              <a:rPr lang="en-US" sz="1600" dirty="0" err="1">
                <a:solidFill>
                  <a:schemeClr val="tx1">
                    <a:lumMod val="75000"/>
                    <a:lumOff val="25000"/>
                  </a:schemeClr>
                </a:solidFill>
              </a:rPr>
              <a:t>liệu</a:t>
            </a:r>
            <a:r>
              <a:rPr lang="en-US" sz="1600" dirty="0">
                <a:solidFill>
                  <a:schemeClr val="tx1">
                    <a:lumMod val="75000"/>
                    <a:lumOff val="25000"/>
                  </a:schemeClr>
                </a:solidFill>
              </a:rPr>
              <a:t> </a:t>
            </a:r>
            <a:r>
              <a:rPr lang="en-US" sz="1600" dirty="0" err="1">
                <a:solidFill>
                  <a:schemeClr val="tx1">
                    <a:lumMod val="75000"/>
                    <a:lumOff val="25000"/>
                  </a:schemeClr>
                </a:solidFill>
              </a:rPr>
              <a:t>được</a:t>
            </a:r>
            <a:r>
              <a:rPr lang="en-US" sz="1600" dirty="0">
                <a:solidFill>
                  <a:schemeClr val="tx1">
                    <a:lumMod val="75000"/>
                    <a:lumOff val="25000"/>
                  </a:schemeClr>
                </a:solidFill>
              </a:rPr>
              <a:t> </a:t>
            </a:r>
          </a:p>
          <a:p>
            <a:r>
              <a:rPr lang="en-US" sz="1600" dirty="0" err="1">
                <a:solidFill>
                  <a:schemeClr val="tx1">
                    <a:lumMod val="75000"/>
                    <a:lumOff val="25000"/>
                  </a:schemeClr>
                </a:solidFill>
              </a:rPr>
              <a:t>mã</a:t>
            </a:r>
            <a:r>
              <a:rPr lang="en-US" sz="1600" dirty="0">
                <a:solidFill>
                  <a:schemeClr val="tx1">
                    <a:lumMod val="75000"/>
                    <a:lumOff val="25000"/>
                  </a:schemeClr>
                </a:solidFill>
              </a:rPr>
              <a:t> </a:t>
            </a:r>
            <a:r>
              <a:rPr lang="en-US" sz="1600" dirty="0" err="1">
                <a:solidFill>
                  <a:schemeClr val="tx1">
                    <a:lumMod val="75000"/>
                    <a:lumOff val="25000"/>
                  </a:schemeClr>
                </a:solidFill>
              </a:rPr>
              <a:t>hóa</a:t>
            </a:r>
            <a:r>
              <a:rPr lang="en-US" sz="1600" dirty="0">
                <a:solidFill>
                  <a:schemeClr val="tx1">
                    <a:lumMod val="75000"/>
                    <a:lumOff val="25000"/>
                  </a:schemeClr>
                </a:solidFill>
              </a:rPr>
              <a:t> </a:t>
            </a:r>
            <a:r>
              <a:rPr lang="en-US" sz="1600" dirty="0" err="1">
                <a:solidFill>
                  <a:schemeClr val="tx1">
                    <a:lumMod val="75000"/>
                    <a:lumOff val="25000"/>
                  </a:schemeClr>
                </a:solidFill>
              </a:rPr>
              <a:t>đầu</a:t>
            </a:r>
            <a:r>
              <a:rPr lang="en-US" sz="1600" dirty="0">
                <a:solidFill>
                  <a:schemeClr val="tx1">
                    <a:lumMod val="75000"/>
                    <a:lumOff val="25000"/>
                  </a:schemeClr>
                </a:solidFill>
              </a:rPr>
              <a:t> </a:t>
            </a:r>
            <a:r>
              <a:rPr lang="en-US" sz="1600" dirty="0" err="1">
                <a:solidFill>
                  <a:schemeClr val="tx1">
                    <a:lumMod val="75000"/>
                    <a:lumOff val="25000"/>
                  </a:schemeClr>
                </a:solidFill>
              </a:rPr>
              <a:t>cuối</a:t>
            </a:r>
            <a:r>
              <a:rPr lang="en-US" sz="1600" dirty="0">
                <a:solidFill>
                  <a:schemeClr val="tx1">
                    <a:lumMod val="75000"/>
                    <a:lumOff val="25000"/>
                  </a:schemeClr>
                </a:solidFill>
              </a:rPr>
              <a:t>, </a:t>
            </a:r>
            <a:r>
              <a:rPr lang="en-US" sz="1600" dirty="0" err="1">
                <a:solidFill>
                  <a:schemeClr val="tx1">
                    <a:lumMod val="75000"/>
                    <a:lumOff val="25000"/>
                  </a:schemeClr>
                </a:solidFill>
              </a:rPr>
              <a:t>chỉ</a:t>
            </a:r>
            <a:r>
              <a:rPr lang="en-US" sz="1600" dirty="0">
                <a:solidFill>
                  <a:schemeClr val="tx1">
                    <a:lumMod val="75000"/>
                    <a:lumOff val="25000"/>
                  </a:schemeClr>
                </a:solidFill>
              </a:rPr>
              <a:t> </a:t>
            </a:r>
            <a:r>
              <a:rPr lang="en-US" sz="1600" dirty="0" err="1">
                <a:solidFill>
                  <a:schemeClr val="tx1">
                    <a:lumMod val="75000"/>
                    <a:lumOff val="25000"/>
                  </a:schemeClr>
                </a:solidFill>
              </a:rPr>
              <a:t>người</a:t>
            </a:r>
            <a:r>
              <a:rPr lang="en-US" sz="1600" dirty="0">
                <a:solidFill>
                  <a:schemeClr val="tx1">
                    <a:lumMod val="75000"/>
                    <a:lumOff val="25000"/>
                  </a:schemeClr>
                </a:solidFill>
              </a:rPr>
              <a:t> </a:t>
            </a:r>
            <a:r>
              <a:rPr lang="en-US" sz="1600" dirty="0" err="1">
                <a:solidFill>
                  <a:schemeClr val="tx1">
                    <a:lumMod val="75000"/>
                    <a:lumOff val="25000"/>
                  </a:schemeClr>
                </a:solidFill>
              </a:rPr>
              <a:t>nhận</a:t>
            </a:r>
            <a:r>
              <a:rPr lang="en-US" sz="1600" dirty="0">
                <a:solidFill>
                  <a:schemeClr val="tx1">
                    <a:lumMod val="75000"/>
                    <a:lumOff val="25000"/>
                  </a:schemeClr>
                </a:solidFill>
              </a:rPr>
              <a:t> </a:t>
            </a:r>
            <a:r>
              <a:rPr lang="en-US" sz="1600" dirty="0" err="1">
                <a:solidFill>
                  <a:schemeClr val="tx1">
                    <a:lumMod val="75000"/>
                    <a:lumOff val="25000"/>
                  </a:schemeClr>
                </a:solidFill>
              </a:rPr>
              <a:t>đích</a:t>
            </a:r>
            <a:r>
              <a:rPr lang="en-US" sz="1600" dirty="0">
                <a:solidFill>
                  <a:schemeClr val="tx1">
                    <a:lumMod val="75000"/>
                    <a:lumOff val="25000"/>
                  </a:schemeClr>
                </a:solidFill>
              </a:rPr>
              <a:t> </a:t>
            </a:r>
          </a:p>
          <a:p>
            <a:r>
              <a:rPr lang="en-US" sz="1600" dirty="0" err="1">
                <a:solidFill>
                  <a:schemeClr val="tx1">
                    <a:lumMod val="75000"/>
                    <a:lumOff val="25000"/>
                  </a:schemeClr>
                </a:solidFill>
              </a:rPr>
              <a:t>thực</a:t>
            </a:r>
            <a:r>
              <a:rPr lang="en-US" sz="1600" dirty="0">
                <a:solidFill>
                  <a:schemeClr val="tx1">
                    <a:lumMod val="75000"/>
                    <a:lumOff val="25000"/>
                  </a:schemeClr>
                </a:solidFill>
              </a:rPr>
              <a:t> </a:t>
            </a:r>
            <a:r>
              <a:rPr lang="en-US" sz="1600" dirty="0" err="1">
                <a:solidFill>
                  <a:schemeClr val="tx1">
                    <a:lumMod val="75000"/>
                    <a:lumOff val="25000"/>
                  </a:schemeClr>
                </a:solidFill>
              </a:rPr>
              <a:t>mới</a:t>
            </a:r>
            <a:r>
              <a:rPr lang="en-US" sz="1600" dirty="0">
                <a:solidFill>
                  <a:schemeClr val="tx1">
                    <a:lumMod val="75000"/>
                    <a:lumOff val="25000"/>
                  </a:schemeClr>
                </a:solidFill>
              </a:rPr>
              <a:t> </a:t>
            </a:r>
            <a:r>
              <a:rPr lang="en-US" sz="1600" dirty="0" err="1">
                <a:solidFill>
                  <a:schemeClr val="tx1">
                    <a:lumMod val="75000"/>
                    <a:lumOff val="25000"/>
                  </a:schemeClr>
                </a:solidFill>
              </a:rPr>
              <a:t>nhận</a:t>
            </a:r>
            <a:r>
              <a:rPr lang="en-US" sz="1600" dirty="0">
                <a:solidFill>
                  <a:schemeClr val="tx1">
                    <a:lumMod val="75000"/>
                    <a:lumOff val="25000"/>
                  </a:schemeClr>
                </a:solidFill>
              </a:rPr>
              <a:t> </a:t>
            </a:r>
            <a:r>
              <a:rPr lang="en-US" sz="1600" dirty="0" err="1">
                <a:solidFill>
                  <a:schemeClr val="tx1">
                    <a:lumMod val="75000"/>
                    <a:lumOff val="25000"/>
                  </a:schemeClr>
                </a:solidFill>
              </a:rPr>
              <a:t>được</a:t>
            </a:r>
            <a:r>
              <a:rPr lang="en-US" sz="1600" dirty="0">
                <a:solidFill>
                  <a:schemeClr val="tx1">
                    <a:lumMod val="75000"/>
                    <a:lumOff val="25000"/>
                  </a:schemeClr>
                </a:solidFill>
              </a:rPr>
              <a:t> </a:t>
            </a:r>
            <a:r>
              <a:rPr lang="en-US" sz="1600" dirty="0" err="1">
                <a:solidFill>
                  <a:schemeClr val="tx1">
                    <a:lumMod val="75000"/>
                    <a:lumOff val="25000"/>
                  </a:schemeClr>
                </a:solidFill>
              </a:rPr>
              <a:t>dữ</a:t>
            </a:r>
            <a:r>
              <a:rPr lang="en-US" sz="1600" dirty="0">
                <a:solidFill>
                  <a:schemeClr val="tx1">
                    <a:lumMod val="75000"/>
                    <a:lumOff val="25000"/>
                  </a:schemeClr>
                </a:solidFill>
              </a:rPr>
              <a:t> </a:t>
            </a:r>
            <a:r>
              <a:rPr lang="en-US" sz="1600" dirty="0" err="1">
                <a:solidFill>
                  <a:schemeClr val="tx1">
                    <a:lumMod val="75000"/>
                    <a:lumOff val="25000"/>
                  </a:schemeClr>
                </a:solidFill>
              </a:rPr>
              <a:t>liệu</a:t>
            </a:r>
            <a:r>
              <a:rPr lang="en-US" sz="1600" dirty="0">
                <a:solidFill>
                  <a:schemeClr val="tx1">
                    <a:lumMod val="75000"/>
                    <a:lumOff val="25000"/>
                  </a:schemeClr>
                </a:solidFill>
              </a:rPr>
              <a:t> </a:t>
            </a:r>
            <a:r>
              <a:rPr lang="en-US" sz="1600" dirty="0" err="1">
                <a:solidFill>
                  <a:schemeClr val="tx1">
                    <a:lumMod val="75000"/>
                    <a:lumOff val="25000"/>
                  </a:schemeClr>
                </a:solidFill>
              </a:rPr>
              <a:t>đã</a:t>
            </a:r>
            <a:r>
              <a:rPr lang="en-US" sz="1600" dirty="0">
                <a:solidFill>
                  <a:schemeClr val="tx1">
                    <a:lumMod val="75000"/>
                    <a:lumOff val="25000"/>
                  </a:schemeClr>
                </a:solidFill>
              </a:rPr>
              <a:t> </a:t>
            </a:r>
            <a:r>
              <a:rPr lang="en-US" sz="1600" dirty="0" err="1">
                <a:solidFill>
                  <a:schemeClr val="tx1">
                    <a:lumMod val="75000"/>
                    <a:lumOff val="25000"/>
                  </a:schemeClr>
                </a:solidFill>
              </a:rPr>
              <a:t>giải</a:t>
            </a:r>
            <a:r>
              <a:rPr lang="en-US" sz="1600" dirty="0">
                <a:solidFill>
                  <a:schemeClr val="tx1">
                    <a:lumMod val="75000"/>
                    <a:lumOff val="25000"/>
                  </a:schemeClr>
                </a:solidFill>
              </a:rPr>
              <a:t> </a:t>
            </a:r>
            <a:r>
              <a:rPr lang="en-US" sz="1600" dirty="0" err="1">
                <a:solidFill>
                  <a:schemeClr val="tx1">
                    <a:lumMod val="75000"/>
                    <a:lumOff val="25000"/>
                  </a:schemeClr>
                </a:solidFill>
              </a:rPr>
              <a:t>mã</a:t>
            </a:r>
            <a:r>
              <a:rPr lang="en-US" sz="1600" dirty="0">
                <a:solidFill>
                  <a:schemeClr val="tx1">
                    <a:lumMod val="75000"/>
                    <a:lumOff val="25000"/>
                  </a:schemeClr>
                </a:solidFill>
              </a:rPr>
              <a:t>.</a:t>
            </a:r>
          </a:p>
        </p:txBody>
      </p:sp>
      <p:sp>
        <p:nvSpPr>
          <p:cNvPr id="1024" name="Rectangle 1023"/>
          <p:cNvSpPr/>
          <p:nvPr/>
        </p:nvSpPr>
        <p:spPr>
          <a:xfrm>
            <a:off x="419822" y="3652602"/>
            <a:ext cx="3861819" cy="830997"/>
          </a:xfrm>
          <a:prstGeom prst="rect">
            <a:avLst/>
          </a:prstGeom>
        </p:spPr>
        <p:txBody>
          <a:bodyPr wrap="square">
            <a:spAutoFit/>
          </a:bodyPr>
          <a:lstStyle/>
          <a:p>
            <a:r>
              <a:rPr lang="en-US" sz="1600" dirty="0">
                <a:solidFill>
                  <a:schemeClr val="tx1">
                    <a:lumMod val="75000"/>
                    <a:lumOff val="25000"/>
                  </a:schemeClr>
                </a:solidFill>
              </a:rPr>
              <a:t>  </a:t>
            </a:r>
            <a:r>
              <a:rPr lang="en-US" sz="1600" dirty="0" err="1">
                <a:solidFill>
                  <a:schemeClr val="tx1">
                    <a:lumMod val="75000"/>
                    <a:lumOff val="25000"/>
                  </a:schemeClr>
                </a:solidFill>
              </a:rPr>
              <a:t>Sự</a:t>
            </a:r>
            <a:r>
              <a:rPr lang="en-US" sz="1600" dirty="0">
                <a:solidFill>
                  <a:schemeClr val="tx1">
                    <a:lumMod val="75000"/>
                    <a:lumOff val="25000"/>
                  </a:schemeClr>
                </a:solidFill>
              </a:rPr>
              <a:t> </a:t>
            </a:r>
            <a:r>
              <a:rPr lang="en-US" sz="1600" dirty="0" err="1">
                <a:solidFill>
                  <a:schemeClr val="tx1">
                    <a:lumMod val="75000"/>
                    <a:lumOff val="25000"/>
                  </a:schemeClr>
                </a:solidFill>
              </a:rPr>
              <a:t>toàn</a:t>
            </a:r>
            <a:r>
              <a:rPr lang="en-US" sz="1600" dirty="0">
                <a:solidFill>
                  <a:schemeClr val="tx1">
                    <a:lumMod val="75000"/>
                    <a:lumOff val="25000"/>
                  </a:schemeClr>
                </a:solidFill>
              </a:rPr>
              <a:t> </a:t>
            </a:r>
            <a:r>
              <a:rPr lang="en-US" sz="1600" dirty="0" err="1">
                <a:solidFill>
                  <a:schemeClr val="tx1">
                    <a:lumMod val="75000"/>
                    <a:lumOff val="25000"/>
                  </a:schemeClr>
                </a:solidFill>
              </a:rPr>
              <a:t>vẹn</a:t>
            </a:r>
            <a:r>
              <a:rPr lang="en-US" sz="1600" dirty="0">
                <a:solidFill>
                  <a:schemeClr val="tx1">
                    <a:lumMod val="75000"/>
                    <a:lumOff val="25000"/>
                  </a:schemeClr>
                </a:solidFill>
              </a:rPr>
              <a:t> </a:t>
            </a:r>
            <a:r>
              <a:rPr lang="en-US" sz="1600" dirty="0" err="1">
                <a:solidFill>
                  <a:schemeClr val="tx1">
                    <a:lumMod val="75000"/>
                    <a:lumOff val="25000"/>
                  </a:schemeClr>
                </a:solidFill>
              </a:rPr>
              <a:t>của</a:t>
            </a:r>
            <a:r>
              <a:rPr lang="en-US" sz="1600" dirty="0">
                <a:solidFill>
                  <a:schemeClr val="tx1">
                    <a:lumMod val="75000"/>
                    <a:lumOff val="25000"/>
                  </a:schemeClr>
                </a:solidFill>
              </a:rPr>
              <a:t> </a:t>
            </a:r>
            <a:r>
              <a:rPr lang="en-US" sz="1600" dirty="0" err="1">
                <a:solidFill>
                  <a:schemeClr val="tx1">
                    <a:lumMod val="75000"/>
                    <a:lumOff val="25000"/>
                  </a:schemeClr>
                </a:solidFill>
              </a:rPr>
              <a:t>dữ</a:t>
            </a:r>
            <a:r>
              <a:rPr lang="en-US" sz="1600" dirty="0">
                <a:solidFill>
                  <a:schemeClr val="tx1">
                    <a:lumMod val="75000"/>
                    <a:lumOff val="25000"/>
                  </a:schemeClr>
                </a:solidFill>
              </a:rPr>
              <a:t> </a:t>
            </a:r>
            <a:r>
              <a:rPr lang="en-US" sz="1600" dirty="0" err="1">
                <a:solidFill>
                  <a:schemeClr val="tx1">
                    <a:lumMod val="75000"/>
                    <a:lumOff val="25000"/>
                  </a:schemeClr>
                </a:solidFill>
              </a:rPr>
              <a:t>liệu</a:t>
            </a:r>
            <a:r>
              <a:rPr lang="en-US" sz="1600" dirty="0">
                <a:solidFill>
                  <a:schemeClr val="tx1">
                    <a:lumMod val="75000"/>
                    <a:lumOff val="25000"/>
                  </a:schemeClr>
                </a:solidFill>
              </a:rPr>
              <a:t> </a:t>
            </a:r>
            <a:r>
              <a:rPr lang="en-US" sz="1600" dirty="0" err="1">
                <a:solidFill>
                  <a:schemeClr val="tx1">
                    <a:lumMod val="75000"/>
                    <a:lumOff val="25000"/>
                  </a:schemeClr>
                </a:solidFill>
              </a:rPr>
              <a:t>được</a:t>
            </a:r>
            <a:r>
              <a:rPr lang="en-US" sz="1600" dirty="0">
                <a:solidFill>
                  <a:schemeClr val="tx1">
                    <a:lumMod val="75000"/>
                    <a:lumOff val="25000"/>
                  </a:schemeClr>
                </a:solidFill>
              </a:rPr>
              <a:t> </a:t>
            </a:r>
            <a:r>
              <a:rPr lang="en-US" sz="1600" dirty="0" err="1">
                <a:solidFill>
                  <a:schemeClr val="tx1">
                    <a:lumMod val="75000"/>
                    <a:lumOff val="25000"/>
                  </a:schemeClr>
                </a:solidFill>
              </a:rPr>
              <a:t>bảo</a:t>
            </a:r>
            <a:r>
              <a:rPr lang="en-US" sz="1600" dirty="0">
                <a:solidFill>
                  <a:schemeClr val="tx1">
                    <a:lumMod val="75000"/>
                    <a:lumOff val="25000"/>
                  </a:schemeClr>
                </a:solidFill>
              </a:rPr>
              <a:t> </a:t>
            </a:r>
            <a:r>
              <a:rPr lang="en-US" sz="1600" dirty="0" err="1">
                <a:solidFill>
                  <a:schemeClr val="tx1">
                    <a:lumMod val="75000"/>
                    <a:lumOff val="25000"/>
                  </a:schemeClr>
                </a:solidFill>
              </a:rPr>
              <a:t>đảm,ngăn</a:t>
            </a:r>
            <a:r>
              <a:rPr lang="en-US" sz="1600" dirty="0">
                <a:solidFill>
                  <a:schemeClr val="tx1">
                    <a:lumMod val="75000"/>
                    <a:lumOff val="25000"/>
                  </a:schemeClr>
                </a:solidFill>
              </a:rPr>
              <a:t> </a:t>
            </a:r>
            <a:r>
              <a:rPr lang="en-US" sz="1600" dirty="0" err="1">
                <a:solidFill>
                  <a:schemeClr val="tx1">
                    <a:lumMod val="75000"/>
                    <a:lumOff val="25000"/>
                  </a:schemeClr>
                </a:solidFill>
              </a:rPr>
              <a:t>các</a:t>
            </a:r>
            <a:r>
              <a:rPr lang="en-US" sz="1600" dirty="0">
                <a:solidFill>
                  <a:schemeClr val="tx1">
                    <a:lumMod val="75000"/>
                    <a:lumOff val="25000"/>
                  </a:schemeClr>
                </a:solidFill>
              </a:rPr>
              <a:t> tin </a:t>
            </a:r>
            <a:r>
              <a:rPr lang="en-US" sz="1600" dirty="0" err="1">
                <a:solidFill>
                  <a:schemeClr val="tx1">
                    <a:lumMod val="75000"/>
                    <a:lumOff val="25000"/>
                  </a:schemeClr>
                </a:solidFill>
              </a:rPr>
              <a:t>tặc</a:t>
            </a:r>
            <a:r>
              <a:rPr lang="en-US" sz="1600" dirty="0">
                <a:solidFill>
                  <a:schemeClr val="tx1">
                    <a:lumMod val="75000"/>
                    <a:lumOff val="25000"/>
                  </a:schemeClr>
                </a:solidFill>
              </a:rPr>
              <a:t> </a:t>
            </a:r>
            <a:r>
              <a:rPr lang="en-US" sz="1600" dirty="0" err="1">
                <a:solidFill>
                  <a:schemeClr val="tx1">
                    <a:lumMod val="75000"/>
                    <a:lumOff val="25000"/>
                  </a:schemeClr>
                </a:solidFill>
              </a:rPr>
              <a:t>quấy</a:t>
            </a:r>
            <a:r>
              <a:rPr lang="en-US" sz="1600" dirty="0">
                <a:solidFill>
                  <a:schemeClr val="tx1">
                    <a:lumMod val="75000"/>
                    <a:lumOff val="25000"/>
                  </a:schemeClr>
                </a:solidFill>
              </a:rPr>
              <a:t> </a:t>
            </a:r>
            <a:r>
              <a:rPr lang="en-US" sz="1600" dirty="0" err="1">
                <a:solidFill>
                  <a:schemeClr val="tx1">
                    <a:lumMod val="75000"/>
                    <a:lumOff val="25000"/>
                  </a:schemeClr>
                </a:solidFill>
              </a:rPr>
              <a:t>phá</a:t>
            </a:r>
            <a:r>
              <a:rPr lang="en-US" sz="1600" dirty="0">
                <a:solidFill>
                  <a:schemeClr val="tx1">
                    <a:lumMod val="75000"/>
                    <a:lumOff val="25000"/>
                  </a:schemeClr>
                </a:solidFill>
              </a:rPr>
              <a:t>, </a:t>
            </a:r>
            <a:r>
              <a:rPr lang="en-US" sz="1600" dirty="0" err="1">
                <a:solidFill>
                  <a:schemeClr val="tx1">
                    <a:lumMod val="75000"/>
                    <a:lumOff val="25000"/>
                  </a:schemeClr>
                </a:solidFill>
              </a:rPr>
              <a:t>thay</a:t>
            </a:r>
            <a:r>
              <a:rPr lang="en-US" sz="1600" dirty="0">
                <a:solidFill>
                  <a:schemeClr val="tx1">
                    <a:lumMod val="75000"/>
                    <a:lumOff val="25000"/>
                  </a:schemeClr>
                </a:solidFill>
              </a:rPr>
              <a:t> </a:t>
            </a:r>
            <a:r>
              <a:rPr lang="en-US" sz="1600" dirty="0" err="1">
                <a:solidFill>
                  <a:schemeClr val="tx1">
                    <a:lumMod val="75000"/>
                    <a:lumOff val="25000"/>
                  </a:schemeClr>
                </a:solidFill>
              </a:rPr>
              <a:t>đổi</a:t>
            </a:r>
            <a:r>
              <a:rPr lang="en-US" sz="1600" dirty="0">
                <a:solidFill>
                  <a:schemeClr val="tx1">
                    <a:lumMod val="75000"/>
                    <a:lumOff val="25000"/>
                  </a:schemeClr>
                </a:solidFill>
              </a:rPr>
              <a:t> </a:t>
            </a:r>
            <a:r>
              <a:rPr lang="en-US" sz="1600" dirty="0" err="1">
                <a:solidFill>
                  <a:schemeClr val="tx1">
                    <a:lumMod val="75000"/>
                    <a:lumOff val="25000"/>
                  </a:schemeClr>
                </a:solidFill>
              </a:rPr>
              <a:t>dữ</a:t>
            </a:r>
            <a:endParaRPr lang="en-US" sz="1600" dirty="0">
              <a:solidFill>
                <a:schemeClr val="tx1">
                  <a:lumMod val="75000"/>
                  <a:lumOff val="25000"/>
                </a:schemeClr>
              </a:solidFill>
            </a:endParaRPr>
          </a:p>
          <a:p>
            <a:r>
              <a:rPr lang="en-US" sz="1600" dirty="0" err="1">
                <a:solidFill>
                  <a:schemeClr val="tx1">
                    <a:lumMod val="75000"/>
                    <a:lumOff val="25000"/>
                  </a:schemeClr>
                </a:solidFill>
              </a:rPr>
              <a:t>liệu</a:t>
            </a:r>
            <a:r>
              <a:rPr lang="en-US" sz="1600" dirty="0">
                <a:solidFill>
                  <a:schemeClr val="tx1">
                    <a:lumMod val="75000"/>
                    <a:lumOff val="25000"/>
                  </a:schemeClr>
                </a:solidFill>
              </a:rPr>
              <a:t>.</a:t>
            </a:r>
          </a:p>
        </p:txBody>
      </p:sp>
      <p:pic>
        <p:nvPicPr>
          <p:cNvPr id="67" name="Picture 66" descr="Chứng chỉ SSL/TLS là gì? | Nhà cung cấp chính hãng chứng chỉ số Comodo SSL  hàng đầu Việt Nam"/>
          <p:cNvPicPr/>
          <p:nvPr/>
        </p:nvPicPr>
        <p:blipFill>
          <a:blip r:embed="rId4">
            <a:extLst>
              <a:ext uri="{28A0092B-C50C-407E-A947-70E740481C1C}">
                <a14:useLocalDpi xmlns:a14="http://schemas.microsoft.com/office/drawing/2010/main" val="0"/>
              </a:ext>
            </a:extLst>
          </a:blip>
          <a:srcRect/>
          <a:stretch>
            <a:fillRect/>
          </a:stretch>
        </p:blipFill>
        <p:spPr bwMode="auto">
          <a:xfrm>
            <a:off x="4788024" y="1011963"/>
            <a:ext cx="3888432" cy="2208542"/>
          </a:xfrm>
          <a:prstGeom prst="rect">
            <a:avLst/>
          </a:prstGeom>
          <a:ln>
            <a:noFill/>
          </a:ln>
          <a:effectLst>
            <a:outerShdw blurRad="292100" dist="139700" dir="2700000" algn="tl" rotWithShape="0">
              <a:srgbClr val="333333">
                <a:alpha val="65000"/>
              </a:srgbClr>
            </a:outerShdw>
          </a:effectLst>
        </p:spPr>
      </p:pic>
      <p:sp>
        <p:nvSpPr>
          <p:cNvPr id="70" name="Oval 69"/>
          <p:cNvSpPr/>
          <p:nvPr/>
        </p:nvSpPr>
        <p:spPr>
          <a:xfrm>
            <a:off x="283151" y="1587642"/>
            <a:ext cx="143761" cy="144016"/>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1" name="Rectangle 70"/>
          <p:cNvSpPr/>
          <p:nvPr/>
        </p:nvSpPr>
        <p:spPr>
          <a:xfrm>
            <a:off x="415520" y="1480898"/>
            <a:ext cx="4029772" cy="1323439"/>
          </a:xfrm>
          <a:prstGeom prst="rect">
            <a:avLst/>
          </a:prstGeom>
        </p:spPr>
        <p:txBody>
          <a:bodyPr wrap="square">
            <a:spAutoFit/>
          </a:bodyPr>
          <a:lstStyle/>
          <a:p>
            <a:r>
              <a:rPr lang="en-US" sz="1600" dirty="0">
                <a:solidFill>
                  <a:schemeClr val="tx1">
                    <a:lumMod val="75000"/>
                    <a:lumOff val="25000"/>
                  </a:schemeClr>
                </a:solidFill>
              </a:rPr>
              <a:t>  </a:t>
            </a:r>
            <a:r>
              <a:rPr lang="en-US" sz="1600" dirty="0" err="1">
                <a:solidFill>
                  <a:schemeClr val="tx1">
                    <a:lumMod val="75000"/>
                    <a:lumOff val="25000"/>
                  </a:schemeClr>
                </a:solidFill>
              </a:rPr>
              <a:t>Bảo</a:t>
            </a:r>
            <a:r>
              <a:rPr lang="en-US" sz="1600" dirty="0">
                <a:solidFill>
                  <a:schemeClr val="tx1">
                    <a:lumMod val="75000"/>
                    <a:lumOff val="25000"/>
                  </a:schemeClr>
                </a:solidFill>
              </a:rPr>
              <a:t> </a:t>
            </a:r>
            <a:r>
              <a:rPr lang="en-US" sz="1600" dirty="0" err="1">
                <a:solidFill>
                  <a:schemeClr val="tx1">
                    <a:lumMod val="75000"/>
                    <a:lumOff val="25000"/>
                  </a:schemeClr>
                </a:solidFill>
              </a:rPr>
              <a:t>đảm</a:t>
            </a:r>
            <a:r>
              <a:rPr lang="en-US" sz="1600" dirty="0">
                <a:solidFill>
                  <a:schemeClr val="tx1">
                    <a:lumMod val="75000"/>
                    <a:lumOff val="25000"/>
                  </a:schemeClr>
                </a:solidFill>
              </a:rPr>
              <a:t> </a:t>
            </a:r>
            <a:r>
              <a:rPr lang="en-US" sz="1600" dirty="0" err="1">
                <a:solidFill>
                  <a:schemeClr val="tx1">
                    <a:lumMod val="75000"/>
                    <a:lumOff val="25000"/>
                  </a:schemeClr>
                </a:solidFill>
              </a:rPr>
              <a:t>quyền</a:t>
            </a:r>
            <a:r>
              <a:rPr lang="en-US" sz="1600" dirty="0">
                <a:solidFill>
                  <a:schemeClr val="tx1">
                    <a:lumMod val="75000"/>
                    <a:lumOff val="25000"/>
                  </a:schemeClr>
                </a:solidFill>
              </a:rPr>
              <a:t> </a:t>
            </a:r>
            <a:r>
              <a:rPr lang="en-US" sz="1600" dirty="0" err="1">
                <a:solidFill>
                  <a:schemeClr val="tx1">
                    <a:lumMod val="75000"/>
                    <a:lumOff val="25000"/>
                  </a:schemeClr>
                </a:solidFill>
              </a:rPr>
              <a:t>sở</a:t>
            </a:r>
            <a:r>
              <a:rPr lang="en-US" sz="1600" dirty="0">
                <a:solidFill>
                  <a:schemeClr val="tx1">
                    <a:lumMod val="75000"/>
                    <a:lumOff val="25000"/>
                  </a:schemeClr>
                </a:solidFill>
              </a:rPr>
              <a:t> </a:t>
            </a:r>
            <a:r>
              <a:rPr lang="en-US" sz="1600" dirty="0" err="1">
                <a:solidFill>
                  <a:schemeClr val="tx1">
                    <a:lumMod val="75000"/>
                    <a:lumOff val="25000"/>
                  </a:schemeClr>
                </a:solidFill>
              </a:rPr>
              <a:t>hữu</a:t>
            </a:r>
            <a:r>
              <a:rPr lang="en-US" sz="1600" dirty="0">
                <a:solidFill>
                  <a:schemeClr val="tx1">
                    <a:lumMod val="75000"/>
                    <a:lumOff val="25000"/>
                  </a:schemeClr>
                </a:solidFill>
              </a:rPr>
              <a:t> </a:t>
            </a:r>
            <a:r>
              <a:rPr lang="en-US" sz="1600" dirty="0" err="1">
                <a:solidFill>
                  <a:schemeClr val="tx1">
                    <a:lumMod val="75000"/>
                    <a:lumOff val="25000"/>
                  </a:schemeClr>
                </a:solidFill>
              </a:rPr>
              <a:t>của</a:t>
            </a:r>
            <a:r>
              <a:rPr lang="en-US" sz="1600" dirty="0">
                <a:solidFill>
                  <a:schemeClr val="tx1">
                    <a:lumMod val="75000"/>
                    <a:lumOff val="25000"/>
                  </a:schemeClr>
                </a:solidFill>
              </a:rPr>
              <a:t> </a:t>
            </a:r>
            <a:r>
              <a:rPr lang="en-US" sz="1600" dirty="0" err="1">
                <a:solidFill>
                  <a:schemeClr val="tx1">
                    <a:lumMod val="75000"/>
                    <a:lumOff val="25000"/>
                  </a:schemeClr>
                </a:solidFill>
              </a:rPr>
              <a:t>đối</a:t>
            </a:r>
            <a:r>
              <a:rPr lang="en-US" sz="1600" dirty="0">
                <a:solidFill>
                  <a:schemeClr val="tx1">
                    <a:lumMod val="75000"/>
                    <a:lumOff val="25000"/>
                  </a:schemeClr>
                </a:solidFill>
              </a:rPr>
              <a:t> </a:t>
            </a:r>
            <a:r>
              <a:rPr lang="en-US" sz="1600" dirty="0" err="1">
                <a:solidFill>
                  <a:schemeClr val="tx1">
                    <a:lumMod val="75000"/>
                    <a:lumOff val="25000"/>
                  </a:schemeClr>
                </a:solidFill>
              </a:rPr>
              <a:t>tượng</a:t>
            </a:r>
            <a:r>
              <a:rPr lang="en-US" sz="1600" dirty="0">
                <a:solidFill>
                  <a:schemeClr val="tx1">
                    <a:lumMod val="75000"/>
                    <a:lumOff val="25000"/>
                  </a:schemeClr>
                </a:solidFill>
              </a:rPr>
              <a:t> </a:t>
            </a:r>
          </a:p>
          <a:p>
            <a:r>
              <a:rPr lang="en-US" sz="1600" dirty="0" err="1">
                <a:solidFill>
                  <a:schemeClr val="tx1">
                    <a:lumMod val="75000"/>
                    <a:lumOff val="25000"/>
                  </a:schemeClr>
                </a:solidFill>
              </a:rPr>
              <a:t>thực</a:t>
            </a:r>
            <a:r>
              <a:rPr lang="en-US" sz="1600" dirty="0">
                <a:solidFill>
                  <a:schemeClr val="tx1">
                    <a:lumMod val="75000"/>
                    <a:lumOff val="25000"/>
                  </a:schemeClr>
                </a:solidFill>
              </a:rPr>
              <a:t> </a:t>
            </a:r>
            <a:r>
              <a:rPr lang="en-US" sz="1600" dirty="0" err="1">
                <a:solidFill>
                  <a:schemeClr val="tx1">
                    <a:lumMod val="75000"/>
                    <a:lumOff val="25000"/>
                  </a:schemeClr>
                </a:solidFill>
              </a:rPr>
              <a:t>hiện</a:t>
            </a:r>
            <a:r>
              <a:rPr lang="en-US" sz="1600" dirty="0">
                <a:solidFill>
                  <a:schemeClr val="tx1">
                    <a:lumMod val="75000"/>
                    <a:lumOff val="25000"/>
                  </a:schemeClr>
                </a:solidFill>
              </a:rPr>
              <a:t> </a:t>
            </a:r>
            <a:r>
              <a:rPr lang="en-US" sz="1600" dirty="0" err="1">
                <a:solidFill>
                  <a:schemeClr val="tx1">
                    <a:lumMod val="75000"/>
                    <a:lumOff val="25000"/>
                  </a:schemeClr>
                </a:solidFill>
              </a:rPr>
              <a:t>hành</a:t>
            </a:r>
            <a:r>
              <a:rPr lang="en-US" sz="1600" dirty="0">
                <a:solidFill>
                  <a:schemeClr val="tx1">
                    <a:lumMod val="75000"/>
                    <a:lumOff val="25000"/>
                  </a:schemeClr>
                </a:solidFill>
              </a:rPr>
              <a:t> vi </a:t>
            </a:r>
            <a:r>
              <a:rPr lang="en-US" sz="1600" dirty="0" err="1">
                <a:solidFill>
                  <a:schemeClr val="tx1">
                    <a:lumMod val="75000"/>
                    <a:lumOff val="25000"/>
                  </a:schemeClr>
                </a:solidFill>
              </a:rPr>
              <a:t>gửi</a:t>
            </a:r>
            <a:r>
              <a:rPr lang="en-US" sz="1600" dirty="0">
                <a:solidFill>
                  <a:schemeClr val="tx1">
                    <a:lumMod val="75000"/>
                    <a:lumOff val="25000"/>
                  </a:schemeClr>
                </a:solidFill>
              </a:rPr>
              <a:t> </a:t>
            </a:r>
            <a:r>
              <a:rPr lang="en-US" sz="1600" dirty="0" err="1">
                <a:solidFill>
                  <a:schemeClr val="tx1">
                    <a:lumMod val="75000"/>
                    <a:lumOff val="25000"/>
                  </a:schemeClr>
                </a:solidFill>
              </a:rPr>
              <a:t>dữ</a:t>
            </a:r>
            <a:r>
              <a:rPr lang="en-US" sz="1600" dirty="0">
                <a:solidFill>
                  <a:schemeClr val="tx1">
                    <a:lumMod val="75000"/>
                    <a:lumOff val="25000"/>
                  </a:schemeClr>
                </a:solidFill>
              </a:rPr>
              <a:t> </a:t>
            </a:r>
            <a:r>
              <a:rPr lang="en-US" sz="1600" dirty="0" err="1">
                <a:solidFill>
                  <a:schemeClr val="tx1">
                    <a:lumMod val="75000"/>
                    <a:lumOff val="25000"/>
                  </a:schemeClr>
                </a:solidFill>
              </a:rPr>
              <a:t>liệu</a:t>
            </a:r>
            <a:r>
              <a:rPr lang="en-US" sz="1600" dirty="0">
                <a:solidFill>
                  <a:schemeClr val="tx1">
                    <a:lumMod val="75000"/>
                    <a:lumOff val="25000"/>
                  </a:schemeClr>
                </a:solidFill>
              </a:rPr>
              <a:t>, </a:t>
            </a:r>
            <a:r>
              <a:rPr lang="en-US" sz="1600" dirty="0" err="1">
                <a:solidFill>
                  <a:schemeClr val="tx1">
                    <a:lumMod val="75000"/>
                    <a:lumOff val="25000"/>
                  </a:schemeClr>
                </a:solidFill>
              </a:rPr>
              <a:t>lưu</a:t>
            </a:r>
            <a:r>
              <a:rPr lang="en-US" sz="1600" dirty="0">
                <a:solidFill>
                  <a:schemeClr val="tx1">
                    <a:lumMod val="75000"/>
                    <a:lumOff val="25000"/>
                  </a:schemeClr>
                </a:solidFill>
              </a:rPr>
              <a:t> </a:t>
            </a:r>
            <a:r>
              <a:rPr lang="en-US" sz="1600" dirty="0" err="1">
                <a:solidFill>
                  <a:schemeClr val="tx1">
                    <a:lumMod val="75000"/>
                    <a:lumOff val="25000"/>
                  </a:schemeClr>
                </a:solidFill>
              </a:rPr>
              <a:t>lại</a:t>
            </a:r>
            <a:r>
              <a:rPr lang="en-US" sz="1600" dirty="0">
                <a:solidFill>
                  <a:schemeClr val="tx1">
                    <a:lumMod val="75000"/>
                    <a:lumOff val="25000"/>
                  </a:schemeClr>
                </a:solidFill>
              </a:rPr>
              <a:t> </a:t>
            </a:r>
            <a:r>
              <a:rPr lang="en-US" sz="1600" dirty="0" err="1">
                <a:solidFill>
                  <a:schemeClr val="tx1">
                    <a:lumMod val="75000"/>
                    <a:lumOff val="25000"/>
                  </a:schemeClr>
                </a:solidFill>
              </a:rPr>
              <a:t>danh</a:t>
            </a:r>
            <a:r>
              <a:rPr lang="en-US" sz="1600" dirty="0">
                <a:solidFill>
                  <a:schemeClr val="tx1">
                    <a:lumMod val="75000"/>
                    <a:lumOff val="25000"/>
                  </a:schemeClr>
                </a:solidFill>
              </a:rPr>
              <a:t> </a:t>
            </a:r>
            <a:r>
              <a:rPr lang="en-US" sz="1600" dirty="0" err="1">
                <a:solidFill>
                  <a:schemeClr val="tx1">
                    <a:lumMod val="75000"/>
                    <a:lumOff val="25000"/>
                  </a:schemeClr>
                </a:solidFill>
              </a:rPr>
              <a:t>tính</a:t>
            </a:r>
            <a:r>
              <a:rPr lang="en-US" sz="1600" dirty="0">
                <a:solidFill>
                  <a:schemeClr val="tx1">
                    <a:lumMod val="75000"/>
                    <a:lumOff val="25000"/>
                  </a:schemeClr>
                </a:solidFill>
              </a:rPr>
              <a:t> </a:t>
            </a:r>
            <a:r>
              <a:rPr lang="en-US" sz="1600" dirty="0" err="1">
                <a:solidFill>
                  <a:schemeClr val="tx1">
                    <a:lumMod val="75000"/>
                    <a:lumOff val="25000"/>
                  </a:schemeClr>
                </a:solidFill>
              </a:rPr>
              <a:t>nhằm</a:t>
            </a:r>
            <a:r>
              <a:rPr lang="en-US" sz="1600" dirty="0">
                <a:solidFill>
                  <a:schemeClr val="tx1">
                    <a:lumMod val="75000"/>
                    <a:lumOff val="25000"/>
                  </a:schemeClr>
                </a:solidFill>
              </a:rPr>
              <a:t> </a:t>
            </a:r>
            <a:r>
              <a:rPr lang="en-US" sz="1600" dirty="0" err="1">
                <a:solidFill>
                  <a:schemeClr val="tx1">
                    <a:lumMod val="75000"/>
                    <a:lumOff val="25000"/>
                  </a:schemeClr>
                </a:solidFill>
              </a:rPr>
              <a:t>chống</a:t>
            </a:r>
            <a:r>
              <a:rPr lang="en-US" sz="1600" dirty="0">
                <a:solidFill>
                  <a:schemeClr val="tx1">
                    <a:lumMod val="75000"/>
                    <a:lumOff val="25000"/>
                  </a:schemeClr>
                </a:solidFill>
              </a:rPr>
              <a:t>  </a:t>
            </a:r>
            <a:r>
              <a:rPr lang="en-US" sz="1600" dirty="0" err="1">
                <a:solidFill>
                  <a:schemeClr val="tx1">
                    <a:lumMod val="75000"/>
                    <a:lumOff val="25000"/>
                  </a:schemeClr>
                </a:solidFill>
              </a:rPr>
              <a:t>đối</a:t>
            </a:r>
            <a:r>
              <a:rPr lang="en-US" sz="1600" dirty="0">
                <a:solidFill>
                  <a:schemeClr val="tx1">
                    <a:lumMod val="75000"/>
                    <a:lumOff val="25000"/>
                  </a:schemeClr>
                </a:solidFill>
              </a:rPr>
              <a:t> </a:t>
            </a:r>
            <a:r>
              <a:rPr lang="en-US" sz="1600" dirty="0" err="1">
                <a:solidFill>
                  <a:schemeClr val="tx1">
                    <a:lumMod val="75000"/>
                    <a:lumOff val="25000"/>
                  </a:schemeClr>
                </a:solidFill>
              </a:rPr>
              <a:t>tượng</a:t>
            </a:r>
            <a:r>
              <a:rPr lang="en-US" sz="1600" dirty="0">
                <a:solidFill>
                  <a:schemeClr val="tx1">
                    <a:lumMod val="75000"/>
                    <a:lumOff val="25000"/>
                  </a:schemeClr>
                </a:solidFill>
              </a:rPr>
              <a:t>, </a:t>
            </a:r>
            <a:r>
              <a:rPr lang="en-US" sz="1600" dirty="0" err="1">
                <a:solidFill>
                  <a:schemeClr val="tx1">
                    <a:lumMod val="75000"/>
                    <a:lumOff val="25000"/>
                  </a:schemeClr>
                </a:solidFill>
              </a:rPr>
              <a:t>giúp</a:t>
            </a:r>
            <a:r>
              <a:rPr lang="en-US" sz="1600" dirty="0">
                <a:solidFill>
                  <a:schemeClr val="tx1">
                    <a:lumMod val="75000"/>
                    <a:lumOff val="25000"/>
                  </a:schemeClr>
                </a:solidFill>
              </a:rPr>
              <a:t> </a:t>
            </a:r>
            <a:r>
              <a:rPr lang="en-US" sz="1600" dirty="0" err="1">
                <a:solidFill>
                  <a:schemeClr val="tx1">
                    <a:lumMod val="75000"/>
                    <a:lumOff val="25000"/>
                  </a:schemeClr>
                </a:solidFill>
              </a:rPr>
              <a:t>dễ</a:t>
            </a:r>
            <a:r>
              <a:rPr lang="en-US" sz="1600" dirty="0">
                <a:solidFill>
                  <a:schemeClr val="tx1">
                    <a:lumMod val="75000"/>
                    <a:lumOff val="25000"/>
                  </a:schemeClr>
                </a:solidFill>
              </a:rPr>
              <a:t> </a:t>
            </a:r>
            <a:r>
              <a:rPr lang="en-US" sz="1600" dirty="0" err="1">
                <a:solidFill>
                  <a:schemeClr val="tx1">
                    <a:lumMod val="75000"/>
                    <a:lumOff val="25000"/>
                  </a:schemeClr>
                </a:solidFill>
              </a:rPr>
              <a:t>dàng</a:t>
            </a:r>
            <a:r>
              <a:rPr lang="en-US" sz="1600" dirty="0">
                <a:solidFill>
                  <a:schemeClr val="tx1">
                    <a:lumMod val="75000"/>
                    <a:lumOff val="25000"/>
                  </a:schemeClr>
                </a:solidFill>
              </a:rPr>
              <a:t> </a:t>
            </a:r>
            <a:r>
              <a:rPr lang="en-US" sz="1600" dirty="0" err="1">
                <a:solidFill>
                  <a:schemeClr val="tx1">
                    <a:lumMod val="75000"/>
                    <a:lumOff val="25000"/>
                  </a:schemeClr>
                </a:solidFill>
              </a:rPr>
              <a:t>nhận</a:t>
            </a:r>
            <a:r>
              <a:rPr lang="en-US" sz="1600" dirty="0">
                <a:solidFill>
                  <a:schemeClr val="tx1">
                    <a:lumMod val="75000"/>
                    <a:lumOff val="25000"/>
                  </a:schemeClr>
                </a:solidFill>
              </a:rPr>
              <a:t> </a:t>
            </a:r>
            <a:r>
              <a:rPr lang="en-US" sz="1600" dirty="0" err="1">
                <a:solidFill>
                  <a:schemeClr val="tx1">
                    <a:lumMod val="75000"/>
                    <a:lumOff val="25000"/>
                  </a:schemeClr>
                </a:solidFill>
              </a:rPr>
              <a:t>định</a:t>
            </a:r>
            <a:r>
              <a:rPr lang="en-US" sz="1600" dirty="0">
                <a:solidFill>
                  <a:schemeClr val="tx1">
                    <a:lumMod val="75000"/>
                    <a:lumOff val="25000"/>
                  </a:schemeClr>
                </a:solidFill>
              </a:rPr>
              <a:t> và </a:t>
            </a:r>
            <a:r>
              <a:rPr lang="en-US" sz="1600" dirty="0" err="1">
                <a:solidFill>
                  <a:schemeClr val="tx1">
                    <a:lumMod val="75000"/>
                    <a:lumOff val="25000"/>
                  </a:schemeClr>
                </a:solidFill>
              </a:rPr>
              <a:t>đối</a:t>
            </a:r>
            <a:r>
              <a:rPr lang="en-US" sz="1600" dirty="0">
                <a:solidFill>
                  <a:schemeClr val="tx1">
                    <a:lumMod val="75000"/>
                    <a:lumOff val="25000"/>
                  </a:schemeClr>
                </a:solidFill>
              </a:rPr>
              <a:t> </a:t>
            </a:r>
            <a:r>
              <a:rPr lang="en-US" sz="1600" dirty="0" err="1">
                <a:solidFill>
                  <a:schemeClr val="tx1">
                    <a:lumMod val="75000"/>
                    <a:lumOff val="25000"/>
                  </a:schemeClr>
                </a:solidFill>
              </a:rPr>
              <a:t>phó</a:t>
            </a:r>
            <a:r>
              <a:rPr lang="en-US" sz="1600" dirty="0">
                <a:solidFill>
                  <a:schemeClr val="tx1">
                    <a:lumMod val="75000"/>
                    <a:lumOff val="25000"/>
                  </a:schemeClr>
                </a:solidFill>
              </a:rPr>
              <a:t> </a:t>
            </a:r>
            <a:r>
              <a:rPr lang="en-US" sz="1600" dirty="0" err="1">
                <a:solidFill>
                  <a:schemeClr val="tx1">
                    <a:lumMod val="75000"/>
                    <a:lumOff val="25000"/>
                  </a:schemeClr>
                </a:solidFill>
              </a:rPr>
              <a:t>với</a:t>
            </a:r>
            <a:r>
              <a:rPr lang="en-US" sz="1600" dirty="0">
                <a:solidFill>
                  <a:schemeClr val="tx1">
                    <a:lumMod val="75000"/>
                    <a:lumOff val="25000"/>
                  </a:schemeClr>
                </a:solidFill>
              </a:rPr>
              <a:t> </a:t>
            </a:r>
            <a:r>
              <a:rPr lang="en-US" sz="1600" dirty="0" err="1">
                <a:solidFill>
                  <a:schemeClr val="tx1">
                    <a:lumMod val="75000"/>
                    <a:lumOff val="25000"/>
                  </a:schemeClr>
                </a:solidFill>
              </a:rPr>
              <a:t>các</a:t>
            </a:r>
            <a:r>
              <a:rPr lang="en-US" sz="1600" dirty="0">
                <a:solidFill>
                  <a:schemeClr val="tx1">
                    <a:lumMod val="75000"/>
                    <a:lumOff val="25000"/>
                  </a:schemeClr>
                </a:solidFill>
              </a:rPr>
              <a:t> tin </a:t>
            </a:r>
            <a:r>
              <a:rPr lang="en-US" sz="1600" dirty="0" err="1">
                <a:solidFill>
                  <a:schemeClr val="tx1">
                    <a:lumMod val="75000"/>
                    <a:lumOff val="25000"/>
                  </a:schemeClr>
                </a:solidFill>
              </a:rPr>
              <a:t>tặc</a:t>
            </a:r>
            <a:r>
              <a:rPr lang="en-US" sz="1600" dirty="0">
                <a:solidFill>
                  <a:schemeClr val="tx1">
                    <a:lumMod val="75000"/>
                    <a:lumOff val="25000"/>
                  </a:schemeClr>
                </a:solidFill>
              </a:rPr>
              <a:t> </a:t>
            </a:r>
            <a:r>
              <a:rPr lang="en-US" sz="1600" dirty="0" err="1">
                <a:solidFill>
                  <a:schemeClr val="tx1">
                    <a:lumMod val="75000"/>
                    <a:lumOff val="25000"/>
                  </a:schemeClr>
                </a:solidFill>
              </a:rPr>
              <a:t>gửi</a:t>
            </a:r>
            <a:r>
              <a:rPr lang="en-US" sz="1600" dirty="0">
                <a:solidFill>
                  <a:schemeClr val="tx1">
                    <a:lumMod val="75000"/>
                    <a:lumOff val="25000"/>
                  </a:schemeClr>
                </a:solidFill>
              </a:rPr>
              <a:t> </a:t>
            </a:r>
          </a:p>
          <a:p>
            <a:r>
              <a:rPr lang="en-US" sz="1600" dirty="0" err="1">
                <a:solidFill>
                  <a:schemeClr val="tx1">
                    <a:lumMod val="75000"/>
                    <a:lumOff val="25000"/>
                  </a:schemeClr>
                </a:solidFill>
              </a:rPr>
              <a:t>mã</a:t>
            </a:r>
            <a:r>
              <a:rPr lang="en-US" sz="1600" dirty="0">
                <a:solidFill>
                  <a:schemeClr val="tx1">
                    <a:lumMod val="75000"/>
                    <a:lumOff val="25000"/>
                  </a:schemeClr>
                </a:solidFill>
              </a:rPr>
              <a:t> </a:t>
            </a:r>
            <a:r>
              <a:rPr lang="en-US" sz="1600" dirty="0" err="1">
                <a:solidFill>
                  <a:schemeClr val="tx1">
                    <a:lumMod val="75000"/>
                    <a:lumOff val="25000"/>
                  </a:schemeClr>
                </a:solidFill>
              </a:rPr>
              <a:t>độc</a:t>
            </a:r>
            <a:r>
              <a:rPr lang="en-US" sz="1600" dirty="0">
                <a:solidFill>
                  <a:schemeClr val="tx1">
                    <a:lumMod val="75000"/>
                    <a:lumOff val="25000"/>
                  </a:schemeClr>
                </a:solidFill>
              </a:rPr>
              <a:t>.</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906" y="1011963"/>
            <a:ext cx="3887549" cy="2208542"/>
          </a:xfrm>
          <a:prstGeom prst="rect">
            <a:avLst/>
          </a:prstGeom>
        </p:spPr>
      </p:pic>
    </p:spTree>
    <p:extLst>
      <p:ext uri="{BB962C8B-B14F-4D97-AF65-F5344CB8AC3E}">
        <p14:creationId xmlns:p14="http://schemas.microsoft.com/office/powerpoint/2010/main" val="11877993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25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250"/>
                                        <p:tgtEl>
                                          <p:spTgt spid="55"/>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fade">
                                      <p:cBhvr>
                                        <p:cTn id="14" dur="500"/>
                                        <p:tgtEl>
                                          <p:spTgt spid="6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par>
                                <p:cTn id="18" presetID="10" presetClass="entr" presetSubtype="0" fill="hold"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500"/>
                                        <p:tgtEl>
                                          <p:spTgt spid="5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xit" presetSubtype="0" fill="hold" nodeType="withEffect">
                                  <p:stCondLst>
                                    <p:cond delay="0"/>
                                  </p:stCondLst>
                                  <p:childTnLst>
                                    <p:animEffect transition="out" filter="fade">
                                      <p:cBhvr>
                                        <p:cTn id="30" dur="500"/>
                                        <p:tgtEl>
                                          <p:spTgt spid="58"/>
                                        </p:tgtEl>
                                      </p:cBhvr>
                                    </p:animEffect>
                                    <p:set>
                                      <p:cBhvr>
                                        <p:cTn id="31" dur="1" fill="hold">
                                          <p:stCondLst>
                                            <p:cond delay="499"/>
                                          </p:stCondLst>
                                        </p:cTn>
                                        <p:tgtEl>
                                          <p:spTgt spid="58"/>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500"/>
                                        <p:tgtEl>
                                          <p:spTgt spid="6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childTnLst>
                          </p:cTn>
                        </p:par>
                        <p:par>
                          <p:cTn id="44" fill="hold">
                            <p:stCondLst>
                              <p:cond delay="500"/>
                            </p:stCondLst>
                            <p:childTnLst>
                              <p:par>
                                <p:cTn id="45" presetID="10" presetClass="exit" presetSubtype="0" fill="hold" nodeType="afterEffect">
                                  <p:stCondLst>
                                    <p:cond delay="0"/>
                                  </p:stCondLst>
                                  <p:childTnLst>
                                    <p:animEffect transition="out" filter="fade">
                                      <p:cBhvr>
                                        <p:cTn id="46" dur="500"/>
                                        <p:tgtEl>
                                          <p:spTgt spid="67"/>
                                        </p:tgtEl>
                                      </p:cBhvr>
                                    </p:animEffect>
                                    <p:set>
                                      <p:cBhvr>
                                        <p:cTn id="47" dur="1" fill="hold">
                                          <p:stCondLst>
                                            <p:cond delay="499"/>
                                          </p:stCondLst>
                                        </p:cTn>
                                        <p:tgtEl>
                                          <p:spTgt spid="67"/>
                                        </p:tgtEl>
                                        <p:attrNameLst>
                                          <p:attrName>style.visibility</p:attrName>
                                        </p:attrNameLst>
                                      </p:cBhvr>
                                      <p:to>
                                        <p:strVal val="hidden"/>
                                      </p:to>
                                    </p:set>
                                  </p:childTnLst>
                                </p:cTn>
                              </p:par>
                            </p:childTnLst>
                          </p:cTn>
                        </p:par>
                        <p:par>
                          <p:cTn id="48" fill="hold">
                            <p:stCondLst>
                              <p:cond delay="1000"/>
                            </p:stCondLst>
                            <p:childTnLst>
                              <p:par>
                                <p:cTn id="49" presetID="1" presetClass="entr" presetSubtype="0" fill="hold" nodeType="after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24"/>
                                        </p:tgtEl>
                                        <p:attrNameLst>
                                          <p:attrName>style.visibility</p:attrName>
                                        </p:attrNameLst>
                                      </p:cBhvr>
                                      <p:to>
                                        <p:strVal val="visible"/>
                                      </p:to>
                                    </p:set>
                                    <p:animEffect transition="in" filter="fade">
                                      <p:cBhvr>
                                        <p:cTn id="58" dur="5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P spid="57" grpId="0"/>
      <p:bldP spid="60" grpId="0" animBg="1"/>
      <p:bldP spid="61" grpId="0" animBg="1"/>
      <p:bldP spid="62" grpId="0" animBg="1"/>
      <p:bldP spid="59" grpId="0"/>
      <p:bldP spid="1024" grpId="0"/>
      <p:bldP spid="70" grpId="0" animBg="1"/>
      <p:bldP spid="7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1751425" y="1276005"/>
            <a:ext cx="972000" cy="972000"/>
            <a:chOff x="4914092" y="1771869"/>
            <a:chExt cx="972000" cy="972000"/>
          </a:xfrm>
        </p:grpSpPr>
        <p:sp>
          <p:nvSpPr>
            <p:cNvPr id="54" name="Rectangle 53"/>
            <p:cNvSpPr/>
            <p:nvPr/>
          </p:nvSpPr>
          <p:spPr>
            <a:xfrm>
              <a:off x="4914092" y="1771869"/>
              <a:ext cx="972000" cy="972000"/>
            </a:xfrm>
            <a:prstGeom prst="rect">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55" name="Rectangle 54"/>
            <p:cNvSpPr/>
            <p:nvPr/>
          </p:nvSpPr>
          <p:spPr>
            <a:xfrm>
              <a:off x="5004048" y="1861825"/>
              <a:ext cx="792088" cy="7920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nvGrpSpPr>
          <p:cNvPr id="56" name="Group 55"/>
          <p:cNvGrpSpPr/>
          <p:nvPr/>
        </p:nvGrpSpPr>
        <p:grpSpPr>
          <a:xfrm>
            <a:off x="1199363" y="1816260"/>
            <a:ext cx="972000" cy="972000"/>
            <a:chOff x="4362030" y="2312124"/>
            <a:chExt cx="972000" cy="972000"/>
          </a:xfrm>
        </p:grpSpPr>
        <p:sp>
          <p:nvSpPr>
            <p:cNvPr id="57" name="Rectangle 56"/>
            <p:cNvSpPr/>
            <p:nvPr/>
          </p:nvSpPr>
          <p:spPr>
            <a:xfrm>
              <a:off x="4362030" y="2312124"/>
              <a:ext cx="972000" cy="972000"/>
            </a:xfrm>
            <a:prstGeom prst="rect">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8" name="Rectangle 57"/>
            <p:cNvSpPr/>
            <p:nvPr/>
          </p:nvSpPr>
          <p:spPr>
            <a:xfrm>
              <a:off x="4451986" y="2402080"/>
              <a:ext cx="792088" cy="7920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63" name="Rectangle 36"/>
          <p:cNvSpPr/>
          <p:nvPr/>
        </p:nvSpPr>
        <p:spPr>
          <a:xfrm>
            <a:off x="1619302" y="2056320"/>
            <a:ext cx="303765" cy="253924"/>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59" name="Group 58"/>
          <p:cNvGrpSpPr/>
          <p:nvPr/>
        </p:nvGrpSpPr>
        <p:grpSpPr>
          <a:xfrm>
            <a:off x="647302" y="2356515"/>
            <a:ext cx="972000" cy="972000"/>
            <a:chOff x="3809969" y="2852379"/>
            <a:chExt cx="972000" cy="972000"/>
          </a:xfrm>
        </p:grpSpPr>
        <p:sp>
          <p:nvSpPr>
            <p:cNvPr id="60" name="Rectangle 59"/>
            <p:cNvSpPr/>
            <p:nvPr/>
          </p:nvSpPr>
          <p:spPr>
            <a:xfrm>
              <a:off x="3809969" y="2852379"/>
              <a:ext cx="972000" cy="972000"/>
            </a:xfrm>
            <a:prstGeom prst="rect">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1" name="Rectangle 60"/>
            <p:cNvSpPr/>
            <p:nvPr/>
          </p:nvSpPr>
          <p:spPr>
            <a:xfrm>
              <a:off x="3896308" y="2960162"/>
              <a:ext cx="792088" cy="7920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62" name="Block Arc 14"/>
          <p:cNvSpPr/>
          <p:nvPr/>
        </p:nvSpPr>
        <p:spPr>
          <a:xfrm rot="16200000">
            <a:off x="2130963" y="1494841"/>
            <a:ext cx="333413" cy="333630"/>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4" name="Rectangle 16"/>
          <p:cNvSpPr/>
          <p:nvPr/>
        </p:nvSpPr>
        <p:spPr>
          <a:xfrm rot="2700000">
            <a:off x="1136254" y="2544505"/>
            <a:ext cx="223629" cy="42546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5" name="Group 64"/>
          <p:cNvGrpSpPr/>
          <p:nvPr/>
        </p:nvGrpSpPr>
        <p:grpSpPr>
          <a:xfrm>
            <a:off x="95241" y="2896771"/>
            <a:ext cx="972000" cy="972000"/>
            <a:chOff x="3257908" y="3392635"/>
            <a:chExt cx="972000" cy="972000"/>
          </a:xfrm>
        </p:grpSpPr>
        <p:sp>
          <p:nvSpPr>
            <p:cNvPr id="66" name="Rectangle 65"/>
            <p:cNvSpPr/>
            <p:nvPr/>
          </p:nvSpPr>
          <p:spPr>
            <a:xfrm>
              <a:off x="3257908" y="3392635"/>
              <a:ext cx="972000" cy="972000"/>
            </a:xfrm>
            <a:prstGeom prst="rect">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7" name="Rectangle 66"/>
            <p:cNvSpPr/>
            <p:nvPr/>
          </p:nvSpPr>
          <p:spPr>
            <a:xfrm>
              <a:off x="3347864" y="3482591"/>
              <a:ext cx="792088" cy="7920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68" name="Rounded Rectangle 27"/>
          <p:cNvSpPr/>
          <p:nvPr/>
        </p:nvSpPr>
        <p:spPr>
          <a:xfrm>
            <a:off x="416706" y="3256386"/>
            <a:ext cx="329069" cy="25276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9" name="TextBox 68"/>
          <p:cNvSpPr txBox="1"/>
          <p:nvPr/>
        </p:nvSpPr>
        <p:spPr>
          <a:xfrm>
            <a:off x="1102747" y="3595199"/>
            <a:ext cx="7326659" cy="738664"/>
          </a:xfrm>
          <a:prstGeom prst="rect">
            <a:avLst/>
          </a:prstGeom>
          <a:noFill/>
        </p:spPr>
        <p:txBody>
          <a:bodyPr wrap="square" rtlCol="0">
            <a:spAutoFit/>
          </a:bodyPr>
          <a:lstStyle/>
          <a:p>
            <a:r>
              <a:rPr lang="en-US" sz="1400" b="1" dirty="0">
                <a:solidFill>
                  <a:schemeClr val="tx1">
                    <a:lumMod val="75000"/>
                    <a:lumOff val="25000"/>
                  </a:schemeClr>
                </a:solidFill>
              </a:rPr>
              <a:t> SSL Record</a:t>
            </a:r>
            <a:r>
              <a:rPr lang="en-US" sz="1400" dirty="0">
                <a:solidFill>
                  <a:schemeClr val="tx1">
                    <a:lumMod val="75000"/>
                    <a:lumOff val="25000"/>
                  </a:schemeClr>
                </a:solidFill>
              </a:rPr>
              <a:t>: </a:t>
            </a:r>
            <a:r>
              <a:rPr lang="en-US" sz="1400" dirty="0" err="1">
                <a:solidFill>
                  <a:schemeClr val="tx1">
                    <a:lumMod val="75000"/>
                    <a:lumOff val="25000"/>
                  </a:schemeClr>
                </a:solidFill>
              </a:rPr>
              <a:t>Dùng</a:t>
            </a:r>
            <a:r>
              <a:rPr lang="en-US" sz="1400" dirty="0">
                <a:solidFill>
                  <a:schemeClr val="tx1">
                    <a:lumMod val="75000"/>
                    <a:lumOff val="25000"/>
                  </a:schemeClr>
                </a:solidFill>
              </a:rPr>
              <a:t> </a:t>
            </a:r>
            <a:r>
              <a:rPr lang="en-US" sz="1400" dirty="0" err="1">
                <a:solidFill>
                  <a:schemeClr val="tx1">
                    <a:lumMod val="75000"/>
                    <a:lumOff val="25000"/>
                  </a:schemeClr>
                </a:solidFill>
              </a:rPr>
              <a:t>để</a:t>
            </a:r>
            <a:r>
              <a:rPr lang="en-US" sz="1400" dirty="0">
                <a:solidFill>
                  <a:schemeClr val="tx1">
                    <a:lumMod val="75000"/>
                    <a:lumOff val="25000"/>
                  </a:schemeClr>
                </a:solidFill>
              </a:rPr>
              <a:t> </a:t>
            </a:r>
            <a:r>
              <a:rPr lang="en-US" sz="1400" dirty="0" err="1">
                <a:solidFill>
                  <a:schemeClr val="tx1">
                    <a:lumMod val="75000"/>
                    <a:lumOff val="25000"/>
                  </a:schemeClr>
                </a:solidFill>
              </a:rPr>
              <a:t>xác</a:t>
            </a:r>
            <a:r>
              <a:rPr lang="en-US" sz="1400" dirty="0">
                <a:solidFill>
                  <a:schemeClr val="tx1">
                    <a:lumMod val="75000"/>
                    <a:lumOff val="25000"/>
                  </a:schemeClr>
                </a:solidFill>
              </a:rPr>
              <a:t> </a:t>
            </a:r>
            <a:r>
              <a:rPr lang="en-US" sz="1400" dirty="0" err="1">
                <a:solidFill>
                  <a:schemeClr val="tx1">
                    <a:lumMod val="75000"/>
                    <a:lumOff val="25000"/>
                  </a:schemeClr>
                </a:solidFill>
              </a:rPr>
              <a:t>định</a:t>
            </a:r>
            <a:r>
              <a:rPr lang="en-US" sz="1400" dirty="0">
                <a:solidFill>
                  <a:schemeClr val="tx1">
                    <a:lumMod val="75000"/>
                    <a:lumOff val="25000"/>
                  </a:schemeClr>
                </a:solidFill>
              </a:rPr>
              <a:t> </a:t>
            </a:r>
            <a:r>
              <a:rPr lang="en-US" sz="1400" dirty="0" err="1">
                <a:solidFill>
                  <a:schemeClr val="tx1">
                    <a:lumMod val="75000"/>
                    <a:lumOff val="25000"/>
                  </a:schemeClr>
                </a:solidFill>
              </a:rPr>
              <a:t>các</a:t>
            </a:r>
            <a:r>
              <a:rPr lang="en-US" sz="1400" dirty="0">
                <a:solidFill>
                  <a:schemeClr val="tx1">
                    <a:lumMod val="75000"/>
                    <a:lumOff val="25000"/>
                  </a:schemeClr>
                </a:solidFill>
              </a:rPr>
              <a:t> </a:t>
            </a:r>
            <a:r>
              <a:rPr lang="en-US" sz="1400" dirty="0" err="1">
                <a:solidFill>
                  <a:schemeClr val="tx1">
                    <a:lumMod val="75000"/>
                    <a:lumOff val="25000"/>
                  </a:schemeClr>
                </a:solidFill>
              </a:rPr>
              <a:t>định</a:t>
            </a:r>
            <a:r>
              <a:rPr lang="en-US" sz="1400" dirty="0">
                <a:solidFill>
                  <a:schemeClr val="tx1">
                    <a:lumMod val="75000"/>
                    <a:lumOff val="25000"/>
                  </a:schemeClr>
                </a:solidFill>
              </a:rPr>
              <a:t> </a:t>
            </a:r>
            <a:r>
              <a:rPr lang="en-US" sz="1400" dirty="0" err="1">
                <a:solidFill>
                  <a:schemeClr val="tx1">
                    <a:lumMod val="75000"/>
                    <a:lumOff val="25000"/>
                  </a:schemeClr>
                </a:solidFill>
              </a:rPr>
              <a:t>dạng</a:t>
            </a:r>
            <a:r>
              <a:rPr lang="en-US" sz="1400" dirty="0">
                <a:solidFill>
                  <a:schemeClr val="tx1">
                    <a:lumMod val="75000"/>
                    <a:lumOff val="25000"/>
                  </a:schemeClr>
                </a:solidFill>
              </a:rPr>
              <a:t> </a:t>
            </a:r>
            <a:r>
              <a:rPr lang="en-US" sz="1400" dirty="0" err="1">
                <a:solidFill>
                  <a:schemeClr val="tx1">
                    <a:lumMod val="75000"/>
                    <a:lumOff val="25000"/>
                  </a:schemeClr>
                </a:solidFill>
              </a:rPr>
              <a:t>được</a:t>
            </a:r>
            <a:r>
              <a:rPr lang="en-US" sz="1400" dirty="0">
                <a:solidFill>
                  <a:schemeClr val="tx1">
                    <a:lumMod val="75000"/>
                    <a:lumOff val="25000"/>
                  </a:schemeClr>
                </a:solidFill>
              </a:rPr>
              <a:t> </a:t>
            </a:r>
            <a:r>
              <a:rPr lang="en-US" sz="1400" dirty="0" err="1">
                <a:solidFill>
                  <a:schemeClr val="tx1">
                    <a:lumMod val="75000"/>
                    <a:lumOff val="25000"/>
                  </a:schemeClr>
                </a:solidFill>
              </a:rPr>
              <a:t>sử</a:t>
            </a:r>
            <a:r>
              <a:rPr lang="en-US" sz="1400" dirty="0">
                <a:solidFill>
                  <a:schemeClr val="tx1">
                    <a:lumMod val="75000"/>
                    <a:lumOff val="25000"/>
                  </a:schemeClr>
                </a:solidFill>
              </a:rPr>
              <a:t> </a:t>
            </a:r>
            <a:r>
              <a:rPr lang="en-US" sz="1400" dirty="0" err="1">
                <a:solidFill>
                  <a:schemeClr val="tx1">
                    <a:lumMod val="75000"/>
                    <a:lumOff val="25000"/>
                  </a:schemeClr>
                </a:solidFill>
              </a:rPr>
              <a:t>dụng</a:t>
            </a:r>
            <a:r>
              <a:rPr lang="en-US" sz="1400" dirty="0">
                <a:solidFill>
                  <a:schemeClr val="tx1">
                    <a:lumMod val="75000"/>
                    <a:lumOff val="25000"/>
                  </a:schemeClr>
                </a:solidFill>
              </a:rPr>
              <a:t> </a:t>
            </a:r>
            <a:r>
              <a:rPr lang="en-US" sz="1400" dirty="0" err="1">
                <a:solidFill>
                  <a:schemeClr val="tx1">
                    <a:lumMod val="75000"/>
                    <a:lumOff val="25000"/>
                  </a:schemeClr>
                </a:solidFill>
              </a:rPr>
              <a:t>khi</a:t>
            </a:r>
            <a:r>
              <a:rPr lang="en-US" sz="1400" dirty="0">
                <a:solidFill>
                  <a:schemeClr val="tx1">
                    <a:lumMod val="75000"/>
                    <a:lumOff val="25000"/>
                  </a:schemeClr>
                </a:solidFill>
              </a:rPr>
              <a:t> </a:t>
            </a:r>
            <a:r>
              <a:rPr lang="en-US" sz="1400" dirty="0" err="1">
                <a:solidFill>
                  <a:schemeClr val="tx1">
                    <a:lumMod val="75000"/>
                    <a:lumOff val="25000"/>
                  </a:schemeClr>
                </a:solidFill>
              </a:rPr>
              <a:t>truyền</a:t>
            </a:r>
            <a:r>
              <a:rPr lang="en-US" sz="1400" dirty="0">
                <a:solidFill>
                  <a:schemeClr val="tx1">
                    <a:lumMod val="75000"/>
                    <a:lumOff val="25000"/>
                  </a:schemeClr>
                </a:solidFill>
              </a:rPr>
              <a:t> </a:t>
            </a:r>
            <a:r>
              <a:rPr lang="en-US" sz="1400" dirty="0" err="1">
                <a:solidFill>
                  <a:schemeClr val="tx1">
                    <a:lumMod val="75000"/>
                    <a:lumOff val="25000"/>
                  </a:schemeClr>
                </a:solidFill>
              </a:rPr>
              <a:t>dữ</a:t>
            </a:r>
            <a:r>
              <a:rPr lang="en-US" sz="1400" dirty="0">
                <a:solidFill>
                  <a:schemeClr val="tx1">
                    <a:lumMod val="75000"/>
                    <a:lumOff val="25000"/>
                  </a:schemeClr>
                </a:solidFill>
              </a:rPr>
              <a:t> </a:t>
            </a:r>
            <a:r>
              <a:rPr lang="en-US" sz="1400" dirty="0" err="1">
                <a:solidFill>
                  <a:schemeClr val="tx1">
                    <a:lumMod val="75000"/>
                    <a:lumOff val="25000"/>
                  </a:schemeClr>
                </a:solidFill>
              </a:rPr>
              <a:t>liệu</a:t>
            </a:r>
            <a:r>
              <a:rPr lang="en-US" sz="1400" dirty="0">
                <a:solidFill>
                  <a:schemeClr val="tx1">
                    <a:lumMod val="75000"/>
                    <a:lumOff val="25000"/>
                  </a:schemeClr>
                </a:solidFill>
              </a:rPr>
              <a:t> </a:t>
            </a:r>
            <a:r>
              <a:rPr lang="en-US" sz="1400" dirty="0" err="1">
                <a:solidFill>
                  <a:schemeClr val="tx1">
                    <a:lumMod val="75000"/>
                    <a:lumOff val="25000"/>
                  </a:schemeClr>
                </a:solidFill>
              </a:rPr>
              <a:t>như</a:t>
            </a:r>
            <a:r>
              <a:rPr lang="en-US" sz="1400" dirty="0">
                <a:solidFill>
                  <a:schemeClr val="tx1">
                    <a:lumMod val="75000"/>
                    <a:lumOff val="25000"/>
                  </a:schemeClr>
                </a:solidFill>
              </a:rPr>
              <a:t> </a:t>
            </a:r>
            <a:r>
              <a:rPr lang="en-US" sz="1400" dirty="0" err="1">
                <a:solidFill>
                  <a:schemeClr val="tx1">
                    <a:lumMod val="75000"/>
                    <a:lumOff val="25000"/>
                  </a:schemeClr>
                </a:solidFill>
              </a:rPr>
              <a:t>trong</a:t>
            </a:r>
            <a:r>
              <a:rPr lang="en-US" sz="1400" dirty="0">
                <a:solidFill>
                  <a:schemeClr val="tx1">
                    <a:lumMod val="75000"/>
                    <a:lumOff val="25000"/>
                  </a:schemeClr>
                </a:solidFill>
              </a:rPr>
              <a:t> </a:t>
            </a:r>
          </a:p>
          <a:p>
            <a:r>
              <a:rPr lang="en-US" sz="1400" dirty="0" err="1">
                <a:solidFill>
                  <a:schemeClr val="tx1">
                    <a:lumMod val="75000"/>
                    <a:lumOff val="25000"/>
                  </a:schemeClr>
                </a:solidFill>
              </a:rPr>
              <a:t>trường</a:t>
            </a:r>
            <a:r>
              <a:rPr lang="en-US" sz="1400" dirty="0">
                <a:solidFill>
                  <a:schemeClr val="tx1">
                    <a:lumMod val="75000"/>
                    <a:lumOff val="25000"/>
                  </a:schemeClr>
                </a:solidFill>
              </a:rPr>
              <a:t> protocol version </a:t>
            </a:r>
            <a:r>
              <a:rPr lang="en-US" sz="1400" dirty="0" err="1">
                <a:solidFill>
                  <a:schemeClr val="tx1">
                    <a:lumMod val="75000"/>
                    <a:lumOff val="25000"/>
                  </a:schemeClr>
                </a:solidFill>
              </a:rPr>
              <a:t>sẽ</a:t>
            </a:r>
            <a:r>
              <a:rPr lang="en-US" sz="1400" dirty="0">
                <a:solidFill>
                  <a:schemeClr val="tx1">
                    <a:lumMod val="75000"/>
                    <a:lumOff val="25000"/>
                  </a:schemeClr>
                </a:solidFill>
              </a:rPr>
              <a:t> </a:t>
            </a:r>
            <a:r>
              <a:rPr lang="en-US" sz="1400" dirty="0" err="1">
                <a:solidFill>
                  <a:schemeClr val="tx1">
                    <a:lumMod val="75000"/>
                    <a:lumOff val="25000"/>
                  </a:schemeClr>
                </a:solidFill>
              </a:rPr>
              <a:t>cho</a:t>
            </a:r>
            <a:r>
              <a:rPr lang="en-US" sz="1400" dirty="0">
                <a:solidFill>
                  <a:schemeClr val="tx1">
                    <a:lumMod val="75000"/>
                    <a:lumOff val="25000"/>
                  </a:schemeClr>
                </a:solidFill>
              </a:rPr>
              <a:t> </a:t>
            </a:r>
            <a:r>
              <a:rPr lang="en-US" sz="1400" dirty="0" err="1">
                <a:solidFill>
                  <a:schemeClr val="tx1">
                    <a:lumMod val="75000"/>
                    <a:lumOff val="25000"/>
                  </a:schemeClr>
                </a:solidFill>
              </a:rPr>
              <a:t>biết</a:t>
            </a:r>
            <a:r>
              <a:rPr lang="en-US" sz="1400" dirty="0">
                <a:solidFill>
                  <a:schemeClr val="tx1">
                    <a:lumMod val="75000"/>
                    <a:lumOff val="25000"/>
                  </a:schemeClr>
                </a:solidFill>
              </a:rPr>
              <a:t> </a:t>
            </a:r>
            <a:r>
              <a:rPr lang="en-US" sz="1400" dirty="0" err="1">
                <a:solidFill>
                  <a:schemeClr val="tx1">
                    <a:lumMod val="75000"/>
                    <a:lumOff val="25000"/>
                  </a:schemeClr>
                </a:solidFill>
              </a:rPr>
              <a:t>sử</a:t>
            </a:r>
            <a:r>
              <a:rPr lang="en-US" sz="1400" dirty="0">
                <a:solidFill>
                  <a:schemeClr val="tx1">
                    <a:lumMod val="75000"/>
                    <a:lumOff val="25000"/>
                  </a:schemeClr>
                </a:solidFill>
              </a:rPr>
              <a:t> </a:t>
            </a:r>
            <a:r>
              <a:rPr lang="en-US" sz="1400" dirty="0" err="1">
                <a:solidFill>
                  <a:schemeClr val="tx1">
                    <a:lumMod val="75000"/>
                    <a:lumOff val="25000"/>
                  </a:schemeClr>
                </a:solidFill>
              </a:rPr>
              <a:t>dụng</a:t>
            </a:r>
            <a:r>
              <a:rPr lang="en-US" sz="1400" dirty="0">
                <a:solidFill>
                  <a:schemeClr val="tx1">
                    <a:lumMod val="75000"/>
                    <a:lumOff val="25000"/>
                  </a:schemeClr>
                </a:solidFill>
              </a:rPr>
              <a:t> SSL 3.0, TLS 1.1, TLS 1.2 hay TLS 1.3, </a:t>
            </a:r>
            <a:r>
              <a:rPr lang="en-US" sz="1400" dirty="0" err="1">
                <a:solidFill>
                  <a:schemeClr val="tx1">
                    <a:lumMod val="75000"/>
                    <a:lumOff val="25000"/>
                  </a:schemeClr>
                </a:solidFill>
              </a:rPr>
              <a:t>có</a:t>
            </a:r>
            <a:r>
              <a:rPr lang="en-US" sz="1400" dirty="0">
                <a:solidFill>
                  <a:schemeClr val="tx1">
                    <a:lumMod val="75000"/>
                    <a:lumOff val="25000"/>
                  </a:schemeClr>
                </a:solidFill>
              </a:rPr>
              <a:t> </a:t>
            </a:r>
          </a:p>
          <a:p>
            <a:r>
              <a:rPr lang="en-US" sz="1400" dirty="0" err="1">
                <a:solidFill>
                  <a:schemeClr val="tx1">
                    <a:lumMod val="75000"/>
                    <a:lumOff val="25000"/>
                  </a:schemeClr>
                </a:solidFill>
              </a:rPr>
              <a:t>trường</a:t>
            </a:r>
            <a:r>
              <a:rPr lang="en-US" sz="1400" dirty="0">
                <a:solidFill>
                  <a:schemeClr val="tx1">
                    <a:lumMod val="75000"/>
                    <a:lumOff val="25000"/>
                  </a:schemeClr>
                </a:solidFill>
              </a:rPr>
              <a:t> hashing </a:t>
            </a:r>
            <a:r>
              <a:rPr lang="en-US" sz="1400" dirty="0" err="1">
                <a:solidFill>
                  <a:schemeClr val="tx1">
                    <a:lumMod val="75000"/>
                    <a:lumOff val="25000"/>
                  </a:schemeClr>
                </a:solidFill>
              </a:rPr>
              <a:t>để</a:t>
            </a:r>
            <a:r>
              <a:rPr lang="en-US" sz="1400" dirty="0">
                <a:solidFill>
                  <a:schemeClr val="tx1">
                    <a:lumMod val="75000"/>
                    <a:lumOff val="25000"/>
                  </a:schemeClr>
                </a:solidFill>
              </a:rPr>
              <a:t> </a:t>
            </a:r>
            <a:r>
              <a:rPr lang="en-US" sz="1400" dirty="0" err="1">
                <a:solidFill>
                  <a:schemeClr val="tx1">
                    <a:lumMod val="75000"/>
                    <a:lumOff val="25000"/>
                  </a:schemeClr>
                </a:solidFill>
              </a:rPr>
              <a:t>đảm</a:t>
            </a:r>
            <a:r>
              <a:rPr lang="en-US" sz="1400" dirty="0">
                <a:solidFill>
                  <a:schemeClr val="tx1">
                    <a:lumMod val="75000"/>
                    <a:lumOff val="25000"/>
                  </a:schemeClr>
                </a:solidFill>
              </a:rPr>
              <a:t> </a:t>
            </a:r>
            <a:r>
              <a:rPr lang="en-US" sz="1400" dirty="0" err="1">
                <a:solidFill>
                  <a:schemeClr val="tx1">
                    <a:lumMod val="75000"/>
                    <a:lumOff val="25000"/>
                  </a:schemeClr>
                </a:solidFill>
              </a:rPr>
              <a:t>bảo</a:t>
            </a:r>
            <a:r>
              <a:rPr lang="en-US" sz="1400" dirty="0">
                <a:solidFill>
                  <a:schemeClr val="tx1">
                    <a:lumMod val="75000"/>
                    <a:lumOff val="25000"/>
                  </a:schemeClr>
                </a:solidFill>
              </a:rPr>
              <a:t> </a:t>
            </a:r>
            <a:r>
              <a:rPr lang="en-US" sz="1400" dirty="0" err="1">
                <a:solidFill>
                  <a:schemeClr val="tx1">
                    <a:lumMod val="75000"/>
                    <a:lumOff val="25000"/>
                  </a:schemeClr>
                </a:solidFill>
              </a:rPr>
              <a:t>tính</a:t>
            </a:r>
            <a:r>
              <a:rPr lang="en-US" sz="1400" dirty="0">
                <a:solidFill>
                  <a:schemeClr val="tx1">
                    <a:lumMod val="75000"/>
                    <a:lumOff val="25000"/>
                  </a:schemeClr>
                </a:solidFill>
              </a:rPr>
              <a:t> </a:t>
            </a:r>
            <a:r>
              <a:rPr lang="en-US" sz="1400" dirty="0" err="1">
                <a:solidFill>
                  <a:schemeClr val="tx1">
                    <a:lumMod val="75000"/>
                    <a:lumOff val="25000"/>
                  </a:schemeClr>
                </a:solidFill>
              </a:rPr>
              <a:t>toàn</a:t>
            </a:r>
            <a:r>
              <a:rPr lang="en-US" sz="1400" dirty="0">
                <a:solidFill>
                  <a:schemeClr val="tx1">
                    <a:lumMod val="75000"/>
                    <a:lumOff val="25000"/>
                  </a:schemeClr>
                </a:solidFill>
              </a:rPr>
              <a:t> </a:t>
            </a:r>
            <a:r>
              <a:rPr lang="en-US" sz="1400" dirty="0" err="1">
                <a:solidFill>
                  <a:schemeClr val="tx1">
                    <a:lumMod val="75000"/>
                    <a:lumOff val="25000"/>
                  </a:schemeClr>
                </a:solidFill>
              </a:rPr>
              <a:t>vẹn</a:t>
            </a:r>
            <a:r>
              <a:rPr lang="en-US" sz="1400" dirty="0">
                <a:solidFill>
                  <a:schemeClr val="tx1">
                    <a:lumMod val="75000"/>
                    <a:lumOff val="25000"/>
                  </a:schemeClr>
                </a:solidFill>
              </a:rPr>
              <a:t> và </a:t>
            </a:r>
            <a:r>
              <a:rPr lang="en-US" sz="1400" dirty="0" err="1">
                <a:solidFill>
                  <a:schemeClr val="tx1">
                    <a:lumMod val="75000"/>
                    <a:lumOff val="25000"/>
                  </a:schemeClr>
                </a:solidFill>
              </a:rPr>
              <a:t>xác</a:t>
            </a:r>
            <a:r>
              <a:rPr lang="en-US" sz="1400" dirty="0">
                <a:solidFill>
                  <a:schemeClr val="tx1">
                    <a:lumMod val="75000"/>
                    <a:lumOff val="25000"/>
                  </a:schemeClr>
                </a:solidFill>
              </a:rPr>
              <a:t> </a:t>
            </a:r>
            <a:r>
              <a:rPr lang="en-US" sz="1400" dirty="0" err="1">
                <a:solidFill>
                  <a:schemeClr val="tx1">
                    <a:lumMod val="75000"/>
                    <a:lumOff val="25000"/>
                  </a:schemeClr>
                </a:solidFill>
              </a:rPr>
              <a:t>thực</a:t>
            </a:r>
            <a:r>
              <a:rPr lang="en-US" sz="1400" dirty="0">
                <a:solidFill>
                  <a:schemeClr val="tx1">
                    <a:lumMod val="75000"/>
                    <a:lumOff val="25000"/>
                  </a:schemeClr>
                </a:solidFill>
              </a:rPr>
              <a:t>.</a:t>
            </a:r>
          </a:p>
        </p:txBody>
      </p:sp>
      <p:sp>
        <p:nvSpPr>
          <p:cNvPr id="18" name="Rectangle 17"/>
          <p:cNvSpPr/>
          <p:nvPr/>
        </p:nvSpPr>
        <p:spPr>
          <a:xfrm>
            <a:off x="2346677" y="2323295"/>
            <a:ext cx="5664628" cy="523220"/>
          </a:xfrm>
          <a:prstGeom prst="rect">
            <a:avLst/>
          </a:prstGeom>
        </p:spPr>
        <p:txBody>
          <a:bodyPr wrap="square">
            <a:spAutoFit/>
          </a:bodyPr>
          <a:lstStyle/>
          <a:p>
            <a:r>
              <a:rPr lang="en-US" sz="1400" b="1" dirty="0">
                <a:solidFill>
                  <a:schemeClr val="tx1">
                    <a:lumMod val="75000"/>
                    <a:lumOff val="25000"/>
                  </a:schemeClr>
                </a:solidFill>
              </a:rPr>
              <a:t>   SSL Handshake</a:t>
            </a:r>
            <a:r>
              <a:rPr lang="en-US" sz="1400" dirty="0">
                <a:solidFill>
                  <a:schemeClr val="tx1">
                    <a:lumMod val="75000"/>
                    <a:lumOff val="25000"/>
                  </a:schemeClr>
                </a:solidFill>
              </a:rPr>
              <a:t>: </a:t>
            </a:r>
            <a:r>
              <a:rPr lang="en-US" sz="1400" dirty="0" err="1">
                <a:solidFill>
                  <a:schemeClr val="tx1">
                    <a:lumMod val="75000"/>
                    <a:lumOff val="25000"/>
                  </a:schemeClr>
                </a:solidFill>
              </a:rPr>
              <a:t>Đây</a:t>
            </a:r>
            <a:r>
              <a:rPr lang="en-US" sz="1400" dirty="0">
                <a:solidFill>
                  <a:schemeClr val="tx1">
                    <a:lumMod val="75000"/>
                    <a:lumOff val="25000"/>
                  </a:schemeClr>
                </a:solidFill>
              </a:rPr>
              <a:t> </a:t>
            </a:r>
            <a:r>
              <a:rPr lang="en-US" sz="1400" dirty="0" err="1">
                <a:solidFill>
                  <a:schemeClr val="tx1">
                    <a:lumMod val="75000"/>
                    <a:lumOff val="25000"/>
                  </a:schemeClr>
                </a:solidFill>
              </a:rPr>
              <a:t>là</a:t>
            </a:r>
            <a:r>
              <a:rPr lang="en-US" sz="1400" dirty="0">
                <a:solidFill>
                  <a:schemeClr val="tx1">
                    <a:lumMod val="75000"/>
                    <a:lumOff val="25000"/>
                  </a:schemeClr>
                </a:solidFill>
              </a:rPr>
              <a:t> </a:t>
            </a:r>
            <a:r>
              <a:rPr lang="en-US" sz="1400" dirty="0" err="1">
                <a:solidFill>
                  <a:schemeClr val="tx1">
                    <a:lumMod val="75000"/>
                    <a:lumOff val="25000"/>
                  </a:schemeClr>
                </a:solidFill>
              </a:rPr>
              <a:t>giao</a:t>
            </a:r>
            <a:r>
              <a:rPr lang="en-US" sz="1400" dirty="0">
                <a:solidFill>
                  <a:schemeClr val="tx1">
                    <a:lumMod val="75000"/>
                    <a:lumOff val="25000"/>
                  </a:schemeClr>
                </a:solidFill>
              </a:rPr>
              <a:t> </a:t>
            </a:r>
            <a:r>
              <a:rPr lang="en-US" sz="1400" dirty="0" err="1">
                <a:solidFill>
                  <a:schemeClr val="tx1">
                    <a:lumMod val="75000"/>
                    <a:lumOff val="25000"/>
                  </a:schemeClr>
                </a:solidFill>
              </a:rPr>
              <a:t>thức</a:t>
            </a:r>
            <a:r>
              <a:rPr lang="en-US" sz="1400" dirty="0">
                <a:solidFill>
                  <a:schemeClr val="tx1">
                    <a:lumMod val="75000"/>
                    <a:lumOff val="25000"/>
                  </a:schemeClr>
                </a:solidFill>
              </a:rPr>
              <a:t> </a:t>
            </a:r>
            <a:r>
              <a:rPr lang="en-US" sz="1400" dirty="0" err="1">
                <a:solidFill>
                  <a:schemeClr val="tx1">
                    <a:lumMod val="75000"/>
                    <a:lumOff val="25000"/>
                  </a:schemeClr>
                </a:solidFill>
              </a:rPr>
              <a:t>giúp</a:t>
            </a:r>
            <a:r>
              <a:rPr lang="en-US" sz="1400" dirty="0">
                <a:solidFill>
                  <a:schemeClr val="tx1">
                    <a:lumMod val="75000"/>
                    <a:lumOff val="25000"/>
                  </a:schemeClr>
                </a:solidFill>
              </a:rPr>
              <a:t> client và server </a:t>
            </a:r>
            <a:r>
              <a:rPr lang="en-US" sz="1400" dirty="0" err="1">
                <a:solidFill>
                  <a:schemeClr val="tx1">
                    <a:lumMod val="75000"/>
                    <a:lumOff val="25000"/>
                  </a:schemeClr>
                </a:solidFill>
              </a:rPr>
              <a:t>trao</a:t>
            </a:r>
            <a:r>
              <a:rPr lang="en-US" sz="1400" dirty="0">
                <a:solidFill>
                  <a:schemeClr val="tx1">
                    <a:lumMod val="75000"/>
                    <a:lumOff val="25000"/>
                  </a:schemeClr>
                </a:solidFill>
              </a:rPr>
              <a:t> </a:t>
            </a:r>
            <a:r>
              <a:rPr lang="en-US" sz="1400" dirty="0" err="1">
                <a:solidFill>
                  <a:schemeClr val="tx1">
                    <a:lumMod val="75000"/>
                    <a:lumOff val="25000"/>
                  </a:schemeClr>
                </a:solidFill>
              </a:rPr>
              <a:t>đổi</a:t>
            </a:r>
            <a:r>
              <a:rPr lang="en-US" sz="1400" dirty="0">
                <a:solidFill>
                  <a:schemeClr val="tx1">
                    <a:lumMod val="75000"/>
                    <a:lumOff val="25000"/>
                  </a:schemeClr>
                </a:solidFill>
              </a:rPr>
              <a:t> </a:t>
            </a:r>
            <a:r>
              <a:rPr lang="en-US" sz="1400" dirty="0" err="1">
                <a:solidFill>
                  <a:schemeClr val="tx1">
                    <a:lumMod val="75000"/>
                    <a:lumOff val="25000"/>
                  </a:schemeClr>
                </a:solidFill>
              </a:rPr>
              <a:t>các</a:t>
            </a:r>
            <a:r>
              <a:rPr lang="en-US" sz="1400" dirty="0">
                <a:solidFill>
                  <a:schemeClr val="tx1">
                    <a:lumMod val="75000"/>
                    <a:lumOff val="25000"/>
                  </a:schemeClr>
                </a:solidFill>
              </a:rPr>
              <a:t> </a:t>
            </a:r>
            <a:r>
              <a:rPr lang="en-US" sz="1400" dirty="0" err="1">
                <a:solidFill>
                  <a:schemeClr val="tx1">
                    <a:lumMod val="75000"/>
                    <a:lumOff val="25000"/>
                  </a:schemeClr>
                </a:solidFill>
              </a:rPr>
              <a:t>thông</a:t>
            </a:r>
            <a:r>
              <a:rPr lang="en-US" sz="1400" dirty="0">
                <a:solidFill>
                  <a:schemeClr val="tx1">
                    <a:lumMod val="75000"/>
                    <a:lumOff val="25000"/>
                  </a:schemeClr>
                </a:solidFill>
              </a:rPr>
              <a:t> tin </a:t>
            </a:r>
            <a:r>
              <a:rPr lang="en-US" sz="1400" dirty="0" err="1">
                <a:solidFill>
                  <a:schemeClr val="tx1">
                    <a:lumMod val="75000"/>
                    <a:lumOff val="25000"/>
                  </a:schemeClr>
                </a:solidFill>
              </a:rPr>
              <a:t>để</a:t>
            </a:r>
            <a:r>
              <a:rPr lang="en-US" sz="1400" dirty="0">
                <a:solidFill>
                  <a:schemeClr val="tx1">
                    <a:lumMod val="75000"/>
                    <a:lumOff val="25000"/>
                  </a:schemeClr>
                </a:solidFill>
              </a:rPr>
              <a:t> </a:t>
            </a:r>
            <a:r>
              <a:rPr lang="en-US" sz="1400" dirty="0" err="1">
                <a:solidFill>
                  <a:schemeClr val="tx1">
                    <a:lumMod val="75000"/>
                    <a:lumOff val="25000"/>
                  </a:schemeClr>
                </a:solidFill>
              </a:rPr>
              <a:t>thiết</a:t>
            </a:r>
            <a:r>
              <a:rPr lang="en-US" sz="1400" dirty="0">
                <a:solidFill>
                  <a:schemeClr val="tx1">
                    <a:lumMod val="75000"/>
                    <a:lumOff val="25000"/>
                  </a:schemeClr>
                </a:solidFill>
              </a:rPr>
              <a:t> </a:t>
            </a:r>
            <a:r>
              <a:rPr lang="en-US" sz="1400" dirty="0" err="1">
                <a:solidFill>
                  <a:schemeClr val="tx1">
                    <a:lumMod val="75000"/>
                    <a:lumOff val="25000"/>
                  </a:schemeClr>
                </a:solidFill>
              </a:rPr>
              <a:t>lập</a:t>
            </a:r>
            <a:r>
              <a:rPr lang="en-US" sz="1400" dirty="0">
                <a:solidFill>
                  <a:schemeClr val="tx1">
                    <a:lumMod val="75000"/>
                    <a:lumOff val="25000"/>
                  </a:schemeClr>
                </a:solidFill>
              </a:rPr>
              <a:t> </a:t>
            </a:r>
            <a:r>
              <a:rPr lang="en-US" sz="1400" dirty="0" err="1">
                <a:solidFill>
                  <a:schemeClr val="tx1">
                    <a:lumMod val="75000"/>
                    <a:lumOff val="25000"/>
                  </a:schemeClr>
                </a:solidFill>
              </a:rPr>
              <a:t>kết</a:t>
            </a:r>
            <a:r>
              <a:rPr lang="en-US" sz="1400" dirty="0">
                <a:solidFill>
                  <a:schemeClr val="tx1">
                    <a:lumMod val="75000"/>
                    <a:lumOff val="25000"/>
                  </a:schemeClr>
                </a:solidFill>
              </a:rPr>
              <a:t> </a:t>
            </a:r>
            <a:r>
              <a:rPr lang="en-US" sz="1400" dirty="0" err="1">
                <a:solidFill>
                  <a:schemeClr val="tx1">
                    <a:lumMod val="75000"/>
                    <a:lumOff val="25000"/>
                  </a:schemeClr>
                </a:solidFill>
              </a:rPr>
              <a:t>nối</a:t>
            </a:r>
            <a:r>
              <a:rPr lang="en-US" sz="1400" dirty="0">
                <a:solidFill>
                  <a:schemeClr val="tx1">
                    <a:lumMod val="75000"/>
                    <a:lumOff val="25000"/>
                  </a:schemeClr>
                </a:solidFill>
              </a:rPr>
              <a:t> SSL.</a:t>
            </a:r>
          </a:p>
        </p:txBody>
      </p:sp>
      <p:sp>
        <p:nvSpPr>
          <p:cNvPr id="19" name="Rectangle 18"/>
          <p:cNvSpPr/>
          <p:nvPr/>
        </p:nvSpPr>
        <p:spPr>
          <a:xfrm>
            <a:off x="1685363" y="2955157"/>
            <a:ext cx="7005402" cy="553998"/>
          </a:xfrm>
          <a:prstGeom prst="rect">
            <a:avLst/>
          </a:prstGeom>
        </p:spPr>
        <p:txBody>
          <a:bodyPr wrap="square">
            <a:spAutoFit/>
          </a:bodyPr>
          <a:lstStyle/>
          <a:p>
            <a:r>
              <a:rPr lang="en-US" sz="1600" b="1" dirty="0">
                <a:solidFill>
                  <a:schemeClr val="tx1">
                    <a:lumMod val="75000"/>
                    <a:lumOff val="25000"/>
                  </a:schemeClr>
                </a:solidFill>
              </a:rPr>
              <a:t>  </a:t>
            </a:r>
            <a:r>
              <a:rPr lang="en-US" sz="1400" b="1" dirty="0">
                <a:solidFill>
                  <a:schemeClr val="tx1">
                    <a:lumMod val="75000"/>
                    <a:lumOff val="25000"/>
                  </a:schemeClr>
                </a:solidFill>
              </a:rPr>
              <a:t>SSL Change Cipher Spec</a:t>
            </a:r>
            <a:r>
              <a:rPr lang="en-US" sz="1400" dirty="0">
                <a:solidFill>
                  <a:schemeClr val="tx1">
                    <a:lumMod val="75000"/>
                    <a:lumOff val="25000"/>
                  </a:schemeClr>
                </a:solidFill>
              </a:rPr>
              <a:t>: </a:t>
            </a:r>
            <a:r>
              <a:rPr lang="en-US" sz="1400" dirty="0" err="1">
                <a:solidFill>
                  <a:schemeClr val="tx1">
                    <a:lumMod val="75000"/>
                    <a:lumOff val="25000"/>
                  </a:schemeClr>
                </a:solidFill>
              </a:rPr>
              <a:t>Sinh</a:t>
            </a:r>
            <a:r>
              <a:rPr lang="en-US" sz="1400" dirty="0">
                <a:solidFill>
                  <a:schemeClr val="tx1">
                    <a:lumMod val="75000"/>
                    <a:lumOff val="25000"/>
                  </a:schemeClr>
                </a:solidFill>
              </a:rPr>
              <a:t> ra </a:t>
            </a:r>
            <a:r>
              <a:rPr lang="en-US" sz="1400" dirty="0" err="1">
                <a:solidFill>
                  <a:schemeClr val="tx1">
                    <a:lumMod val="75000"/>
                    <a:lumOff val="25000"/>
                  </a:schemeClr>
                </a:solidFill>
              </a:rPr>
              <a:t>trạng</a:t>
            </a:r>
            <a:r>
              <a:rPr lang="en-US" sz="1400" dirty="0">
                <a:solidFill>
                  <a:schemeClr val="tx1">
                    <a:lumMod val="75000"/>
                    <a:lumOff val="25000"/>
                  </a:schemeClr>
                </a:solidFill>
              </a:rPr>
              <a:t> </a:t>
            </a:r>
            <a:r>
              <a:rPr lang="en-US" sz="1400" dirty="0" err="1">
                <a:solidFill>
                  <a:schemeClr val="tx1">
                    <a:lumMod val="75000"/>
                    <a:lumOff val="25000"/>
                  </a:schemeClr>
                </a:solidFill>
              </a:rPr>
              <a:t>thái</a:t>
            </a:r>
            <a:r>
              <a:rPr lang="en-US" sz="1400" dirty="0">
                <a:solidFill>
                  <a:schemeClr val="tx1">
                    <a:lumMod val="75000"/>
                    <a:lumOff val="25000"/>
                  </a:schemeClr>
                </a:solidFill>
              </a:rPr>
              <a:t> </a:t>
            </a:r>
            <a:r>
              <a:rPr lang="en-US" sz="1400" dirty="0" err="1">
                <a:solidFill>
                  <a:schemeClr val="tx1">
                    <a:lumMod val="75000"/>
                    <a:lumOff val="25000"/>
                  </a:schemeClr>
                </a:solidFill>
              </a:rPr>
              <a:t>tiếp</a:t>
            </a:r>
            <a:r>
              <a:rPr lang="en-US" sz="1400" dirty="0">
                <a:solidFill>
                  <a:schemeClr val="tx1">
                    <a:lumMod val="75000"/>
                    <a:lumOff val="25000"/>
                  </a:schemeClr>
                </a:solidFill>
              </a:rPr>
              <a:t> </a:t>
            </a:r>
            <a:r>
              <a:rPr lang="en-US" sz="1400" dirty="0" err="1">
                <a:solidFill>
                  <a:schemeClr val="tx1">
                    <a:lumMod val="75000"/>
                    <a:lumOff val="25000"/>
                  </a:schemeClr>
                </a:solidFill>
              </a:rPr>
              <a:t>theo</a:t>
            </a:r>
            <a:r>
              <a:rPr lang="en-US" sz="1400" dirty="0">
                <a:solidFill>
                  <a:schemeClr val="tx1">
                    <a:lumMod val="75000"/>
                    <a:lumOff val="25000"/>
                  </a:schemeClr>
                </a:solidFill>
              </a:rPr>
              <a:t> </a:t>
            </a:r>
            <a:r>
              <a:rPr lang="en-US" sz="1400" dirty="0" err="1">
                <a:solidFill>
                  <a:schemeClr val="tx1">
                    <a:lumMod val="75000"/>
                    <a:lumOff val="25000"/>
                  </a:schemeClr>
                </a:solidFill>
              </a:rPr>
              <a:t>để</a:t>
            </a:r>
            <a:r>
              <a:rPr lang="en-US" sz="1400" dirty="0">
                <a:solidFill>
                  <a:schemeClr val="tx1">
                    <a:lumMod val="75000"/>
                    <a:lumOff val="25000"/>
                  </a:schemeClr>
                </a:solidFill>
              </a:rPr>
              <a:t> </a:t>
            </a:r>
            <a:r>
              <a:rPr lang="en-US" sz="1400" dirty="0" err="1">
                <a:solidFill>
                  <a:schemeClr val="tx1">
                    <a:lumMod val="75000"/>
                    <a:lumOff val="25000"/>
                  </a:schemeClr>
                </a:solidFill>
              </a:rPr>
              <a:t>gắn</a:t>
            </a:r>
            <a:r>
              <a:rPr lang="en-US" sz="1400" dirty="0">
                <a:solidFill>
                  <a:schemeClr val="tx1">
                    <a:lumMod val="75000"/>
                    <a:lumOff val="25000"/>
                  </a:schemeClr>
                </a:solidFill>
              </a:rPr>
              <a:t> </a:t>
            </a:r>
            <a:r>
              <a:rPr lang="en-US" sz="1400" dirty="0" err="1">
                <a:solidFill>
                  <a:schemeClr val="tx1">
                    <a:lumMod val="75000"/>
                    <a:lumOff val="25000"/>
                  </a:schemeClr>
                </a:solidFill>
              </a:rPr>
              <a:t>vào</a:t>
            </a:r>
            <a:r>
              <a:rPr lang="en-US" sz="1400" dirty="0">
                <a:solidFill>
                  <a:schemeClr val="tx1">
                    <a:lumMod val="75000"/>
                    <a:lumOff val="25000"/>
                  </a:schemeClr>
                </a:solidFill>
              </a:rPr>
              <a:t> </a:t>
            </a:r>
            <a:r>
              <a:rPr lang="en-US" sz="1400" dirty="0" err="1">
                <a:solidFill>
                  <a:schemeClr val="tx1">
                    <a:lumMod val="75000"/>
                    <a:lumOff val="25000"/>
                  </a:schemeClr>
                </a:solidFill>
              </a:rPr>
              <a:t>trạng</a:t>
            </a:r>
            <a:r>
              <a:rPr lang="en-US" sz="1400" dirty="0">
                <a:solidFill>
                  <a:schemeClr val="tx1">
                    <a:lumMod val="75000"/>
                    <a:lumOff val="25000"/>
                  </a:schemeClr>
                </a:solidFill>
              </a:rPr>
              <a:t> </a:t>
            </a:r>
            <a:r>
              <a:rPr lang="en-US" sz="1400" dirty="0" err="1">
                <a:solidFill>
                  <a:schemeClr val="tx1">
                    <a:lumMod val="75000"/>
                    <a:lumOff val="25000"/>
                  </a:schemeClr>
                </a:solidFill>
              </a:rPr>
              <a:t>thái</a:t>
            </a:r>
            <a:r>
              <a:rPr lang="en-US" sz="1400" dirty="0">
                <a:solidFill>
                  <a:schemeClr val="tx1">
                    <a:lumMod val="75000"/>
                    <a:lumOff val="25000"/>
                  </a:schemeClr>
                </a:solidFill>
              </a:rPr>
              <a:t> </a:t>
            </a:r>
            <a:r>
              <a:rPr lang="en-US" sz="1400" dirty="0" err="1">
                <a:solidFill>
                  <a:schemeClr val="tx1">
                    <a:lumMod val="75000"/>
                    <a:lumOff val="25000"/>
                  </a:schemeClr>
                </a:solidFill>
              </a:rPr>
              <a:t>hiện</a:t>
            </a:r>
            <a:r>
              <a:rPr lang="en-US" sz="1400" dirty="0">
                <a:solidFill>
                  <a:schemeClr val="tx1">
                    <a:lumMod val="75000"/>
                    <a:lumOff val="25000"/>
                  </a:schemeClr>
                </a:solidFill>
              </a:rPr>
              <a:t> </a:t>
            </a:r>
            <a:r>
              <a:rPr lang="en-US" sz="1400" dirty="0" err="1">
                <a:solidFill>
                  <a:schemeClr val="tx1">
                    <a:lumMod val="75000"/>
                    <a:lumOff val="25000"/>
                  </a:schemeClr>
                </a:solidFill>
              </a:rPr>
              <a:t>tại</a:t>
            </a:r>
            <a:r>
              <a:rPr lang="en-US" sz="1400" dirty="0">
                <a:solidFill>
                  <a:schemeClr val="tx1">
                    <a:lumMod val="75000"/>
                    <a:lumOff val="25000"/>
                  </a:schemeClr>
                </a:solidFill>
              </a:rPr>
              <a:t>, và ở </a:t>
            </a:r>
            <a:r>
              <a:rPr lang="en-US" sz="1400" dirty="0" err="1">
                <a:solidFill>
                  <a:schemeClr val="tx1">
                    <a:lumMod val="75000"/>
                    <a:lumOff val="25000"/>
                  </a:schemeClr>
                </a:solidFill>
              </a:rPr>
              <a:t>trạng</a:t>
            </a:r>
            <a:r>
              <a:rPr lang="en-US" sz="1400" dirty="0">
                <a:solidFill>
                  <a:schemeClr val="tx1">
                    <a:lumMod val="75000"/>
                    <a:lumOff val="25000"/>
                  </a:schemeClr>
                </a:solidFill>
              </a:rPr>
              <a:t> </a:t>
            </a:r>
            <a:r>
              <a:rPr lang="en-US" sz="1400" dirty="0" err="1">
                <a:solidFill>
                  <a:schemeClr val="tx1">
                    <a:lumMod val="75000"/>
                    <a:lumOff val="25000"/>
                  </a:schemeClr>
                </a:solidFill>
              </a:rPr>
              <a:t>thái</a:t>
            </a:r>
            <a:r>
              <a:rPr lang="en-US" sz="1400" dirty="0">
                <a:solidFill>
                  <a:schemeClr val="tx1">
                    <a:lumMod val="75000"/>
                    <a:lumOff val="25000"/>
                  </a:schemeClr>
                </a:solidFill>
              </a:rPr>
              <a:t> </a:t>
            </a:r>
            <a:r>
              <a:rPr lang="en-US" sz="1400" dirty="0" err="1">
                <a:solidFill>
                  <a:schemeClr val="tx1">
                    <a:lumMod val="75000"/>
                    <a:lumOff val="25000"/>
                  </a:schemeClr>
                </a:solidFill>
              </a:rPr>
              <a:t>hiện</a:t>
            </a:r>
            <a:r>
              <a:rPr lang="en-US" sz="1400" dirty="0">
                <a:solidFill>
                  <a:schemeClr val="tx1">
                    <a:lumMod val="75000"/>
                    <a:lumOff val="25000"/>
                  </a:schemeClr>
                </a:solidFill>
              </a:rPr>
              <a:t> </a:t>
            </a:r>
            <a:r>
              <a:rPr lang="en-US" sz="1400" dirty="0" err="1">
                <a:solidFill>
                  <a:schemeClr val="tx1">
                    <a:lumMod val="75000"/>
                    <a:lumOff val="25000"/>
                  </a:schemeClr>
                </a:solidFill>
              </a:rPr>
              <a:t>tại</a:t>
            </a:r>
            <a:r>
              <a:rPr lang="en-US" sz="1400" dirty="0">
                <a:solidFill>
                  <a:schemeClr val="tx1">
                    <a:lumMod val="75000"/>
                    <a:lumOff val="25000"/>
                  </a:schemeClr>
                </a:solidFill>
              </a:rPr>
              <a:t> </a:t>
            </a:r>
            <a:r>
              <a:rPr lang="en-US" sz="1400" dirty="0" err="1">
                <a:solidFill>
                  <a:schemeClr val="tx1">
                    <a:lumMod val="75000"/>
                    <a:lumOff val="25000"/>
                  </a:schemeClr>
                </a:solidFill>
              </a:rPr>
              <a:t>cập</a:t>
            </a:r>
            <a:r>
              <a:rPr lang="en-US" sz="1400" dirty="0">
                <a:solidFill>
                  <a:schemeClr val="tx1">
                    <a:lumMod val="75000"/>
                    <a:lumOff val="25000"/>
                  </a:schemeClr>
                </a:solidFill>
              </a:rPr>
              <a:t> </a:t>
            </a:r>
            <a:r>
              <a:rPr lang="en-US" sz="1400" dirty="0" err="1">
                <a:solidFill>
                  <a:schemeClr val="tx1">
                    <a:lumMod val="75000"/>
                    <a:lumOff val="25000"/>
                  </a:schemeClr>
                </a:solidFill>
              </a:rPr>
              <a:t>nhật</a:t>
            </a:r>
            <a:r>
              <a:rPr lang="en-US" sz="1400" dirty="0">
                <a:solidFill>
                  <a:schemeClr val="tx1">
                    <a:lumMod val="75000"/>
                    <a:lumOff val="25000"/>
                  </a:schemeClr>
                </a:solidFill>
              </a:rPr>
              <a:t> </a:t>
            </a:r>
            <a:r>
              <a:rPr lang="en-US" sz="1400" dirty="0" err="1">
                <a:solidFill>
                  <a:schemeClr val="tx1">
                    <a:lumMod val="75000"/>
                    <a:lumOff val="25000"/>
                  </a:schemeClr>
                </a:solidFill>
              </a:rPr>
              <a:t>lại</a:t>
            </a:r>
            <a:r>
              <a:rPr lang="en-US" sz="1400" dirty="0">
                <a:solidFill>
                  <a:schemeClr val="tx1">
                    <a:lumMod val="75000"/>
                    <a:lumOff val="25000"/>
                  </a:schemeClr>
                </a:solidFill>
              </a:rPr>
              <a:t> </a:t>
            </a:r>
            <a:r>
              <a:rPr lang="en-US" sz="1400" dirty="0" err="1">
                <a:solidFill>
                  <a:schemeClr val="tx1">
                    <a:lumMod val="75000"/>
                    <a:lumOff val="25000"/>
                  </a:schemeClr>
                </a:solidFill>
              </a:rPr>
              <a:t>bộ</a:t>
            </a:r>
            <a:r>
              <a:rPr lang="en-US" sz="1400" dirty="0">
                <a:solidFill>
                  <a:schemeClr val="tx1">
                    <a:lumMod val="75000"/>
                    <a:lumOff val="25000"/>
                  </a:schemeClr>
                </a:solidFill>
              </a:rPr>
              <a:t> </a:t>
            </a:r>
            <a:r>
              <a:rPr lang="en-US" sz="1400" dirty="0" err="1">
                <a:solidFill>
                  <a:schemeClr val="tx1">
                    <a:lumMod val="75000"/>
                    <a:lumOff val="25000"/>
                  </a:schemeClr>
                </a:solidFill>
              </a:rPr>
              <a:t>mã</a:t>
            </a:r>
            <a:r>
              <a:rPr lang="en-US" sz="1400" dirty="0">
                <a:solidFill>
                  <a:schemeClr val="tx1">
                    <a:lumMod val="75000"/>
                    <a:lumOff val="25000"/>
                  </a:schemeClr>
                </a:solidFill>
              </a:rPr>
              <a:t> </a:t>
            </a:r>
            <a:r>
              <a:rPr lang="en-US" sz="1400" dirty="0" err="1">
                <a:solidFill>
                  <a:schemeClr val="tx1">
                    <a:lumMod val="75000"/>
                    <a:lumOff val="25000"/>
                  </a:schemeClr>
                </a:solidFill>
              </a:rPr>
              <a:t>hóa</a:t>
            </a:r>
            <a:r>
              <a:rPr lang="en-US" sz="1400" dirty="0">
                <a:solidFill>
                  <a:schemeClr val="tx1">
                    <a:lumMod val="75000"/>
                    <a:lumOff val="25000"/>
                  </a:schemeClr>
                </a:solidFill>
              </a:rPr>
              <a:t> </a:t>
            </a:r>
            <a:r>
              <a:rPr lang="en-US" sz="1400" dirty="0" err="1">
                <a:solidFill>
                  <a:schemeClr val="tx1">
                    <a:lumMod val="75000"/>
                    <a:lumOff val="25000"/>
                  </a:schemeClr>
                </a:solidFill>
              </a:rPr>
              <a:t>để</a:t>
            </a:r>
            <a:r>
              <a:rPr lang="en-US" sz="1400" dirty="0">
                <a:solidFill>
                  <a:schemeClr val="tx1">
                    <a:lumMod val="75000"/>
                    <a:lumOff val="25000"/>
                  </a:schemeClr>
                </a:solidFill>
              </a:rPr>
              <a:t> </a:t>
            </a:r>
            <a:r>
              <a:rPr lang="en-US" sz="1400" dirty="0" err="1">
                <a:solidFill>
                  <a:schemeClr val="tx1">
                    <a:lumMod val="75000"/>
                    <a:lumOff val="25000"/>
                  </a:schemeClr>
                </a:solidFill>
              </a:rPr>
              <a:t>sử</a:t>
            </a:r>
            <a:r>
              <a:rPr lang="en-US" sz="1400" dirty="0">
                <a:solidFill>
                  <a:schemeClr val="tx1">
                    <a:lumMod val="75000"/>
                    <a:lumOff val="25000"/>
                  </a:schemeClr>
                </a:solidFill>
              </a:rPr>
              <a:t> </a:t>
            </a:r>
            <a:r>
              <a:rPr lang="en-US" sz="1400" dirty="0" err="1">
                <a:solidFill>
                  <a:schemeClr val="tx1">
                    <a:lumMod val="75000"/>
                    <a:lumOff val="25000"/>
                  </a:schemeClr>
                </a:solidFill>
              </a:rPr>
              <a:t>dụng</a:t>
            </a:r>
            <a:r>
              <a:rPr lang="en-US" sz="1400" dirty="0">
                <a:solidFill>
                  <a:schemeClr val="tx1">
                    <a:lumMod val="75000"/>
                    <a:lumOff val="25000"/>
                  </a:schemeClr>
                </a:solidFill>
              </a:rPr>
              <a:t> </a:t>
            </a:r>
            <a:r>
              <a:rPr lang="en-US" sz="1400" dirty="0" err="1">
                <a:solidFill>
                  <a:schemeClr val="tx1">
                    <a:lumMod val="75000"/>
                    <a:lumOff val="25000"/>
                  </a:schemeClr>
                </a:solidFill>
              </a:rPr>
              <a:t>trên</a:t>
            </a:r>
            <a:r>
              <a:rPr lang="en-US" sz="1400" dirty="0">
                <a:solidFill>
                  <a:schemeClr val="tx1">
                    <a:lumMod val="75000"/>
                    <a:lumOff val="25000"/>
                  </a:schemeClr>
                </a:solidFill>
              </a:rPr>
              <a:t> </a:t>
            </a:r>
            <a:r>
              <a:rPr lang="en-US" sz="1400" dirty="0" err="1">
                <a:solidFill>
                  <a:schemeClr val="tx1">
                    <a:lumMod val="75000"/>
                    <a:lumOff val="25000"/>
                  </a:schemeClr>
                </a:solidFill>
              </a:rPr>
              <a:t>kết</a:t>
            </a:r>
            <a:r>
              <a:rPr lang="en-US" sz="1400" dirty="0">
                <a:solidFill>
                  <a:schemeClr val="tx1">
                    <a:lumMod val="75000"/>
                    <a:lumOff val="25000"/>
                  </a:schemeClr>
                </a:solidFill>
              </a:rPr>
              <a:t> </a:t>
            </a:r>
            <a:r>
              <a:rPr lang="en-US" sz="1400" dirty="0" err="1">
                <a:solidFill>
                  <a:schemeClr val="tx1">
                    <a:lumMod val="75000"/>
                    <a:lumOff val="25000"/>
                  </a:schemeClr>
                </a:solidFill>
              </a:rPr>
              <a:t>nối</a:t>
            </a:r>
            <a:r>
              <a:rPr lang="en-US" sz="1400" dirty="0">
                <a:solidFill>
                  <a:schemeClr val="tx1">
                    <a:lumMod val="75000"/>
                    <a:lumOff val="25000"/>
                  </a:schemeClr>
                </a:solidFill>
              </a:rPr>
              <a:t> </a:t>
            </a:r>
            <a:r>
              <a:rPr lang="en-US" sz="1400" dirty="0" err="1">
                <a:solidFill>
                  <a:schemeClr val="tx1">
                    <a:lumMod val="75000"/>
                    <a:lumOff val="25000"/>
                  </a:schemeClr>
                </a:solidFill>
              </a:rPr>
              <a:t>này</a:t>
            </a:r>
            <a:endParaRPr lang="en-US" sz="1400" dirty="0">
              <a:solidFill>
                <a:schemeClr val="tx1">
                  <a:lumMod val="75000"/>
                  <a:lumOff val="25000"/>
                </a:schemeClr>
              </a:solidFill>
            </a:endParaRPr>
          </a:p>
        </p:txBody>
      </p:sp>
      <p:sp>
        <p:nvSpPr>
          <p:cNvPr id="20" name="Rectangle 19"/>
          <p:cNvSpPr/>
          <p:nvPr/>
        </p:nvSpPr>
        <p:spPr>
          <a:xfrm>
            <a:off x="2843439" y="1392673"/>
            <a:ext cx="6048672" cy="738664"/>
          </a:xfrm>
          <a:prstGeom prst="rect">
            <a:avLst/>
          </a:prstGeom>
        </p:spPr>
        <p:txBody>
          <a:bodyPr wrap="square">
            <a:spAutoFit/>
          </a:bodyPr>
          <a:lstStyle/>
          <a:p>
            <a:r>
              <a:rPr lang="en-US" sz="1400" b="1" dirty="0">
                <a:solidFill>
                  <a:schemeClr val="tx1">
                    <a:lumMod val="75000"/>
                    <a:lumOff val="25000"/>
                  </a:schemeClr>
                </a:solidFill>
              </a:rPr>
              <a:t> SSL Alert</a:t>
            </a:r>
            <a:r>
              <a:rPr lang="en-US" sz="1400" dirty="0">
                <a:solidFill>
                  <a:schemeClr val="tx1">
                    <a:lumMod val="75000"/>
                    <a:lumOff val="25000"/>
                  </a:schemeClr>
                </a:solidFill>
              </a:rPr>
              <a:t>: </a:t>
            </a:r>
            <a:r>
              <a:rPr lang="en-US" sz="1400" dirty="0" err="1">
                <a:solidFill>
                  <a:schemeClr val="tx1">
                    <a:lumMod val="75000"/>
                    <a:lumOff val="25000"/>
                  </a:schemeClr>
                </a:solidFill>
              </a:rPr>
              <a:t>Được</a:t>
            </a:r>
            <a:r>
              <a:rPr lang="en-US" sz="1400" dirty="0">
                <a:solidFill>
                  <a:schemeClr val="tx1">
                    <a:lumMod val="75000"/>
                    <a:lumOff val="25000"/>
                  </a:schemeClr>
                </a:solidFill>
              </a:rPr>
              <a:t> </a:t>
            </a:r>
            <a:r>
              <a:rPr lang="en-US" sz="1400" dirty="0" err="1">
                <a:solidFill>
                  <a:schemeClr val="tx1">
                    <a:lumMod val="75000"/>
                    <a:lumOff val="25000"/>
                  </a:schemeClr>
                </a:solidFill>
              </a:rPr>
              <a:t>dùng</a:t>
            </a:r>
            <a:r>
              <a:rPr lang="en-US" sz="1400" dirty="0">
                <a:solidFill>
                  <a:schemeClr val="tx1">
                    <a:lumMod val="75000"/>
                    <a:lumOff val="25000"/>
                  </a:schemeClr>
                </a:solidFill>
              </a:rPr>
              <a:t> </a:t>
            </a:r>
            <a:r>
              <a:rPr lang="en-US" sz="1400" dirty="0" err="1">
                <a:solidFill>
                  <a:schemeClr val="tx1">
                    <a:lumMod val="75000"/>
                    <a:lumOff val="25000"/>
                  </a:schemeClr>
                </a:solidFill>
              </a:rPr>
              <a:t>để</a:t>
            </a:r>
            <a:r>
              <a:rPr lang="en-US" sz="1400" dirty="0">
                <a:solidFill>
                  <a:schemeClr val="tx1">
                    <a:lumMod val="75000"/>
                    <a:lumOff val="25000"/>
                  </a:schemeClr>
                </a:solidFill>
              </a:rPr>
              <a:t> </a:t>
            </a:r>
            <a:r>
              <a:rPr lang="en-US" sz="1400" dirty="0" err="1">
                <a:solidFill>
                  <a:schemeClr val="tx1">
                    <a:lumMod val="75000"/>
                    <a:lumOff val="25000"/>
                  </a:schemeClr>
                </a:solidFill>
              </a:rPr>
              <a:t>truyền</a:t>
            </a:r>
            <a:r>
              <a:rPr lang="en-US" sz="1400" dirty="0">
                <a:solidFill>
                  <a:schemeClr val="tx1">
                    <a:lumMod val="75000"/>
                    <a:lumOff val="25000"/>
                  </a:schemeClr>
                </a:solidFill>
              </a:rPr>
              <a:t> </a:t>
            </a:r>
            <a:r>
              <a:rPr lang="en-US" sz="1400" dirty="0" err="1">
                <a:solidFill>
                  <a:schemeClr val="tx1">
                    <a:lumMod val="75000"/>
                    <a:lumOff val="25000"/>
                  </a:schemeClr>
                </a:solidFill>
              </a:rPr>
              <a:t>cảnh</a:t>
            </a:r>
            <a:r>
              <a:rPr lang="en-US" sz="1400" dirty="0">
                <a:solidFill>
                  <a:schemeClr val="tx1">
                    <a:lumMod val="75000"/>
                    <a:lumOff val="25000"/>
                  </a:schemeClr>
                </a:solidFill>
              </a:rPr>
              <a:t> </a:t>
            </a:r>
            <a:r>
              <a:rPr lang="en-US" sz="1400" dirty="0" err="1">
                <a:solidFill>
                  <a:schemeClr val="tx1">
                    <a:lumMod val="75000"/>
                    <a:lumOff val="25000"/>
                  </a:schemeClr>
                </a:solidFill>
              </a:rPr>
              <a:t>báo</a:t>
            </a:r>
            <a:r>
              <a:rPr lang="en-US" sz="1400" dirty="0">
                <a:solidFill>
                  <a:schemeClr val="tx1">
                    <a:lumMod val="75000"/>
                    <a:lumOff val="25000"/>
                  </a:schemeClr>
                </a:solidFill>
              </a:rPr>
              <a:t> </a:t>
            </a:r>
            <a:r>
              <a:rPr lang="en-US" sz="1400" dirty="0" err="1">
                <a:solidFill>
                  <a:schemeClr val="tx1">
                    <a:lumMod val="75000"/>
                    <a:lumOff val="25000"/>
                  </a:schemeClr>
                </a:solidFill>
              </a:rPr>
              <a:t>với</a:t>
            </a:r>
            <a:r>
              <a:rPr lang="en-US" sz="1400" dirty="0">
                <a:solidFill>
                  <a:schemeClr val="tx1">
                    <a:lumMod val="75000"/>
                    <a:lumOff val="25000"/>
                  </a:schemeClr>
                </a:solidFill>
              </a:rPr>
              <a:t> </a:t>
            </a:r>
            <a:r>
              <a:rPr lang="en-US" sz="1400" dirty="0" err="1">
                <a:solidFill>
                  <a:schemeClr val="tx1">
                    <a:lumMod val="75000"/>
                    <a:lumOff val="25000"/>
                  </a:schemeClr>
                </a:solidFill>
              </a:rPr>
              <a:t>liên</a:t>
            </a:r>
            <a:r>
              <a:rPr lang="en-US" sz="1400" dirty="0">
                <a:solidFill>
                  <a:schemeClr val="tx1">
                    <a:lumMod val="75000"/>
                    <a:lumOff val="25000"/>
                  </a:schemeClr>
                </a:solidFill>
              </a:rPr>
              <a:t> </a:t>
            </a:r>
            <a:r>
              <a:rPr lang="en-US" sz="1400" dirty="0" err="1">
                <a:solidFill>
                  <a:schemeClr val="tx1">
                    <a:lumMod val="75000"/>
                    <a:lumOff val="25000"/>
                  </a:schemeClr>
                </a:solidFill>
              </a:rPr>
              <a:t>kết</a:t>
            </a:r>
            <a:r>
              <a:rPr lang="en-US" sz="1400" dirty="0">
                <a:solidFill>
                  <a:schemeClr val="tx1">
                    <a:lumMod val="75000"/>
                    <a:lumOff val="25000"/>
                  </a:schemeClr>
                </a:solidFill>
              </a:rPr>
              <a:t> </a:t>
            </a:r>
            <a:r>
              <a:rPr lang="en-US" sz="1400" dirty="0" err="1">
                <a:solidFill>
                  <a:schemeClr val="tx1">
                    <a:lumMod val="75000"/>
                    <a:lumOff val="25000"/>
                  </a:schemeClr>
                </a:solidFill>
              </a:rPr>
              <a:t>bên</a:t>
            </a:r>
            <a:r>
              <a:rPr lang="en-US" sz="1400" dirty="0">
                <a:solidFill>
                  <a:schemeClr val="tx1">
                    <a:lumMod val="75000"/>
                    <a:lumOff val="25000"/>
                  </a:schemeClr>
                </a:solidFill>
              </a:rPr>
              <a:t> </a:t>
            </a:r>
            <a:r>
              <a:rPr lang="en-US" sz="1400" dirty="0" err="1">
                <a:solidFill>
                  <a:schemeClr val="tx1">
                    <a:lumMod val="75000"/>
                    <a:lumOff val="25000"/>
                  </a:schemeClr>
                </a:solidFill>
              </a:rPr>
              <a:t>kia</a:t>
            </a:r>
            <a:r>
              <a:rPr lang="en-US" sz="1400" dirty="0">
                <a:solidFill>
                  <a:schemeClr val="tx1">
                    <a:lumMod val="75000"/>
                    <a:lumOff val="25000"/>
                  </a:schemeClr>
                </a:solidFill>
              </a:rPr>
              <a:t> </a:t>
            </a:r>
            <a:r>
              <a:rPr lang="en-US" sz="1400" dirty="0" err="1">
                <a:solidFill>
                  <a:schemeClr val="tx1">
                    <a:lumMod val="75000"/>
                    <a:lumOff val="25000"/>
                  </a:schemeClr>
                </a:solidFill>
              </a:rPr>
              <a:t>như</a:t>
            </a:r>
            <a:r>
              <a:rPr lang="en-US" sz="1400" dirty="0">
                <a:solidFill>
                  <a:schemeClr val="tx1">
                    <a:lumMod val="75000"/>
                    <a:lumOff val="25000"/>
                  </a:schemeClr>
                </a:solidFill>
              </a:rPr>
              <a:t> </a:t>
            </a:r>
            <a:r>
              <a:rPr lang="en-US" sz="1400" dirty="0" err="1">
                <a:solidFill>
                  <a:schemeClr val="tx1">
                    <a:lumMod val="75000"/>
                    <a:lumOff val="25000"/>
                  </a:schemeClr>
                </a:solidFill>
              </a:rPr>
              <a:t>không</a:t>
            </a:r>
            <a:r>
              <a:rPr lang="en-US" sz="1400" dirty="0">
                <a:solidFill>
                  <a:schemeClr val="tx1">
                    <a:lumMod val="75000"/>
                    <a:lumOff val="25000"/>
                  </a:schemeClr>
                </a:solidFill>
              </a:rPr>
              <a:t> </a:t>
            </a:r>
            <a:r>
              <a:rPr lang="en-US" sz="1400" dirty="0" err="1">
                <a:solidFill>
                  <a:schemeClr val="tx1">
                    <a:lumMod val="75000"/>
                    <a:lumOff val="25000"/>
                  </a:schemeClr>
                </a:solidFill>
              </a:rPr>
              <a:t>thể</a:t>
            </a:r>
            <a:r>
              <a:rPr lang="en-US" sz="1400" dirty="0">
                <a:solidFill>
                  <a:schemeClr val="tx1">
                    <a:lumMod val="75000"/>
                    <a:lumOff val="25000"/>
                  </a:schemeClr>
                </a:solidFill>
              </a:rPr>
              <a:t> </a:t>
            </a:r>
            <a:r>
              <a:rPr lang="en-US" sz="1400" dirty="0" err="1">
                <a:solidFill>
                  <a:schemeClr val="tx1">
                    <a:lumMod val="75000"/>
                    <a:lumOff val="25000"/>
                  </a:schemeClr>
                </a:solidFill>
              </a:rPr>
              <a:t>thiết</a:t>
            </a:r>
            <a:r>
              <a:rPr lang="en-US" sz="1400" dirty="0">
                <a:solidFill>
                  <a:schemeClr val="tx1">
                    <a:lumMod val="75000"/>
                    <a:lumOff val="25000"/>
                  </a:schemeClr>
                </a:solidFill>
              </a:rPr>
              <a:t> </a:t>
            </a:r>
            <a:r>
              <a:rPr lang="en-US" sz="1400" dirty="0" err="1">
                <a:solidFill>
                  <a:schemeClr val="tx1">
                    <a:lumMod val="75000"/>
                    <a:lumOff val="25000"/>
                  </a:schemeClr>
                </a:solidFill>
              </a:rPr>
              <a:t>lập</a:t>
            </a:r>
            <a:r>
              <a:rPr lang="en-US" sz="1400" dirty="0">
                <a:solidFill>
                  <a:schemeClr val="tx1">
                    <a:lumMod val="75000"/>
                    <a:lumOff val="25000"/>
                  </a:schemeClr>
                </a:solidFill>
              </a:rPr>
              <a:t> </a:t>
            </a:r>
            <a:r>
              <a:rPr lang="en-US" sz="1400" dirty="0" err="1">
                <a:solidFill>
                  <a:schemeClr val="tx1">
                    <a:lumMod val="75000"/>
                    <a:lumOff val="25000"/>
                  </a:schemeClr>
                </a:solidFill>
              </a:rPr>
              <a:t>các</a:t>
            </a:r>
            <a:r>
              <a:rPr lang="en-US" sz="1400" dirty="0">
                <a:solidFill>
                  <a:schemeClr val="tx1">
                    <a:lumMod val="75000"/>
                    <a:lumOff val="25000"/>
                  </a:schemeClr>
                </a:solidFill>
              </a:rPr>
              <a:t> </a:t>
            </a:r>
            <a:r>
              <a:rPr lang="en-US" sz="1400" dirty="0" err="1">
                <a:solidFill>
                  <a:schemeClr val="tx1">
                    <a:lumMod val="75000"/>
                    <a:lumOff val="25000"/>
                  </a:schemeClr>
                </a:solidFill>
              </a:rPr>
              <a:t>thông</a:t>
            </a:r>
            <a:r>
              <a:rPr lang="en-US" sz="1400" dirty="0">
                <a:solidFill>
                  <a:schemeClr val="tx1">
                    <a:lumMod val="75000"/>
                    <a:lumOff val="25000"/>
                  </a:schemeClr>
                </a:solidFill>
              </a:rPr>
              <a:t> </a:t>
            </a:r>
            <a:r>
              <a:rPr lang="en-US" sz="1400" dirty="0" err="1">
                <a:solidFill>
                  <a:schemeClr val="tx1">
                    <a:lumMod val="75000"/>
                    <a:lumOff val="25000"/>
                  </a:schemeClr>
                </a:solidFill>
              </a:rPr>
              <a:t>số</a:t>
            </a:r>
            <a:r>
              <a:rPr lang="en-US" sz="1400" dirty="0">
                <a:solidFill>
                  <a:schemeClr val="tx1">
                    <a:lumMod val="75000"/>
                    <a:lumOff val="25000"/>
                  </a:schemeClr>
                </a:solidFill>
              </a:rPr>
              <a:t> </a:t>
            </a:r>
            <a:r>
              <a:rPr lang="en-US" sz="1400" dirty="0" err="1">
                <a:solidFill>
                  <a:schemeClr val="tx1">
                    <a:lumMod val="75000"/>
                    <a:lumOff val="25000"/>
                  </a:schemeClr>
                </a:solidFill>
              </a:rPr>
              <a:t>bảo</a:t>
            </a:r>
            <a:r>
              <a:rPr lang="en-US" sz="1400" dirty="0">
                <a:solidFill>
                  <a:schemeClr val="tx1">
                    <a:lumMod val="75000"/>
                    <a:lumOff val="25000"/>
                  </a:schemeClr>
                </a:solidFill>
              </a:rPr>
              <a:t> </a:t>
            </a:r>
            <a:r>
              <a:rPr lang="en-US" sz="1400" dirty="0" err="1">
                <a:solidFill>
                  <a:schemeClr val="tx1">
                    <a:lumMod val="75000"/>
                    <a:lumOff val="25000"/>
                  </a:schemeClr>
                </a:solidFill>
              </a:rPr>
              <a:t>mật</a:t>
            </a:r>
            <a:r>
              <a:rPr lang="en-US" sz="1400" dirty="0">
                <a:solidFill>
                  <a:schemeClr val="tx1">
                    <a:lumMod val="75000"/>
                    <a:lumOff val="25000"/>
                  </a:schemeClr>
                </a:solidFill>
              </a:rPr>
              <a:t> </a:t>
            </a:r>
            <a:r>
              <a:rPr lang="en-US" sz="1400" dirty="0" err="1">
                <a:solidFill>
                  <a:schemeClr val="tx1">
                    <a:lumMod val="75000"/>
                    <a:lumOff val="25000"/>
                  </a:schemeClr>
                </a:solidFill>
              </a:rPr>
              <a:t>được</a:t>
            </a:r>
            <a:r>
              <a:rPr lang="en-US" sz="1400" dirty="0">
                <a:solidFill>
                  <a:schemeClr val="tx1">
                    <a:lumMod val="75000"/>
                    <a:lumOff val="25000"/>
                  </a:schemeClr>
                </a:solidFill>
              </a:rPr>
              <a:t> </a:t>
            </a:r>
            <a:r>
              <a:rPr lang="en-US" sz="1400" dirty="0" err="1">
                <a:solidFill>
                  <a:schemeClr val="tx1">
                    <a:lumMod val="75000"/>
                    <a:lumOff val="25000"/>
                  </a:schemeClr>
                </a:solidFill>
              </a:rPr>
              <a:t>đưa</a:t>
            </a:r>
            <a:r>
              <a:rPr lang="en-US" sz="1400" dirty="0">
                <a:solidFill>
                  <a:schemeClr val="tx1">
                    <a:lumMod val="75000"/>
                    <a:lumOff val="25000"/>
                  </a:schemeClr>
                </a:solidFill>
              </a:rPr>
              <a:t> </a:t>
            </a:r>
            <a:r>
              <a:rPr lang="en-US" sz="1400" dirty="0" err="1">
                <a:solidFill>
                  <a:schemeClr val="tx1">
                    <a:lumMod val="75000"/>
                    <a:lumOff val="25000"/>
                  </a:schemeClr>
                </a:solidFill>
              </a:rPr>
              <a:t>ra</a:t>
            </a:r>
            <a:r>
              <a:rPr lang="en-US" sz="1400" dirty="0">
                <a:solidFill>
                  <a:schemeClr val="tx1">
                    <a:lumMod val="75000"/>
                    <a:lumOff val="25000"/>
                  </a:schemeClr>
                </a:solidFill>
              </a:rPr>
              <a:t> </a:t>
            </a:r>
            <a:r>
              <a:rPr lang="en-US" sz="1400" dirty="0" err="1">
                <a:solidFill>
                  <a:schemeClr val="tx1">
                    <a:lumMod val="75000"/>
                    <a:lumOff val="25000"/>
                  </a:schemeClr>
                </a:solidFill>
              </a:rPr>
              <a:t>từ</a:t>
            </a:r>
            <a:r>
              <a:rPr lang="en-US" sz="1400" dirty="0">
                <a:solidFill>
                  <a:schemeClr val="tx1">
                    <a:lumMod val="75000"/>
                    <a:lumOff val="25000"/>
                  </a:schemeClr>
                </a:solidFill>
              </a:rPr>
              <a:t> </a:t>
            </a:r>
            <a:r>
              <a:rPr lang="en-US" sz="1400" dirty="0" err="1">
                <a:solidFill>
                  <a:schemeClr val="tx1">
                    <a:lumMod val="75000"/>
                    <a:lumOff val="25000"/>
                  </a:schemeClr>
                </a:solidFill>
              </a:rPr>
              <a:t>lựa</a:t>
            </a:r>
            <a:r>
              <a:rPr lang="en-US" sz="1400" dirty="0">
                <a:solidFill>
                  <a:schemeClr val="tx1">
                    <a:lumMod val="75000"/>
                    <a:lumOff val="25000"/>
                  </a:schemeClr>
                </a:solidFill>
              </a:rPr>
              <a:t> </a:t>
            </a:r>
            <a:r>
              <a:rPr lang="en-US" sz="1400" dirty="0" err="1">
                <a:solidFill>
                  <a:schemeClr val="tx1">
                    <a:lumMod val="75000"/>
                    <a:lumOff val="25000"/>
                  </a:schemeClr>
                </a:solidFill>
              </a:rPr>
              <a:t>chọn</a:t>
            </a:r>
            <a:r>
              <a:rPr lang="en-US" sz="1400" dirty="0">
                <a:solidFill>
                  <a:schemeClr val="tx1">
                    <a:lumMod val="75000"/>
                    <a:lumOff val="25000"/>
                  </a:schemeClr>
                </a:solidFill>
              </a:rPr>
              <a:t> </a:t>
            </a:r>
            <a:r>
              <a:rPr lang="en-US" sz="1400" dirty="0" err="1">
                <a:solidFill>
                  <a:schemeClr val="tx1">
                    <a:lumMod val="75000"/>
                    <a:lumOff val="25000"/>
                  </a:schemeClr>
                </a:solidFill>
              </a:rPr>
              <a:t>có</a:t>
            </a:r>
            <a:r>
              <a:rPr lang="en-US" sz="1400" dirty="0">
                <a:solidFill>
                  <a:schemeClr val="tx1">
                    <a:lumMod val="75000"/>
                    <a:lumOff val="25000"/>
                  </a:schemeClr>
                </a:solidFill>
              </a:rPr>
              <a:t> </a:t>
            </a:r>
            <a:r>
              <a:rPr lang="en-US" sz="1400" dirty="0" err="1">
                <a:solidFill>
                  <a:schemeClr val="tx1">
                    <a:lumMod val="75000"/>
                    <a:lumOff val="25000"/>
                  </a:schemeClr>
                </a:solidFill>
              </a:rPr>
              <a:t>sẵn</a:t>
            </a:r>
            <a:r>
              <a:rPr lang="en-US" sz="1400" dirty="0">
                <a:solidFill>
                  <a:schemeClr val="tx1">
                    <a:lumMod val="75000"/>
                    <a:lumOff val="25000"/>
                  </a:schemeClr>
                </a:solidFill>
              </a:rPr>
              <a:t>, </a:t>
            </a:r>
          </a:p>
          <a:p>
            <a:r>
              <a:rPr lang="en-US" sz="1400" dirty="0">
                <a:solidFill>
                  <a:schemeClr val="tx1">
                    <a:lumMod val="75000"/>
                    <a:lumOff val="25000"/>
                  </a:schemeClr>
                </a:solidFill>
              </a:rPr>
              <a:t>certificate </a:t>
            </a:r>
            <a:r>
              <a:rPr lang="en-US" sz="1400" dirty="0" err="1">
                <a:solidFill>
                  <a:schemeClr val="tx1">
                    <a:lumMod val="75000"/>
                    <a:lumOff val="25000"/>
                  </a:schemeClr>
                </a:solidFill>
              </a:rPr>
              <a:t>nhận</a:t>
            </a:r>
            <a:r>
              <a:rPr lang="en-US" sz="1400" dirty="0">
                <a:solidFill>
                  <a:schemeClr val="tx1">
                    <a:lumMod val="75000"/>
                    <a:lumOff val="25000"/>
                  </a:schemeClr>
                </a:solidFill>
              </a:rPr>
              <a:t> </a:t>
            </a:r>
            <a:r>
              <a:rPr lang="en-US" sz="1400" dirty="0" err="1">
                <a:solidFill>
                  <a:schemeClr val="tx1">
                    <a:lumMod val="75000"/>
                    <a:lumOff val="25000"/>
                  </a:schemeClr>
                </a:solidFill>
              </a:rPr>
              <a:t>được</a:t>
            </a:r>
            <a:r>
              <a:rPr lang="en-US" sz="1400" dirty="0">
                <a:solidFill>
                  <a:schemeClr val="tx1">
                    <a:lumMod val="75000"/>
                    <a:lumOff val="25000"/>
                  </a:schemeClr>
                </a:solidFill>
              </a:rPr>
              <a:t> </a:t>
            </a:r>
            <a:r>
              <a:rPr lang="en-US" sz="1400" dirty="0" err="1">
                <a:solidFill>
                  <a:schemeClr val="tx1">
                    <a:lumMod val="75000"/>
                    <a:lumOff val="25000"/>
                  </a:schemeClr>
                </a:solidFill>
              </a:rPr>
              <a:t>không</a:t>
            </a:r>
            <a:r>
              <a:rPr lang="en-US" sz="1400" dirty="0">
                <a:solidFill>
                  <a:schemeClr val="tx1">
                    <a:lumMod val="75000"/>
                    <a:lumOff val="25000"/>
                  </a:schemeClr>
                </a:solidFill>
              </a:rPr>
              <a:t> </a:t>
            </a:r>
            <a:r>
              <a:rPr lang="en-US" sz="1400" dirty="0" err="1">
                <a:solidFill>
                  <a:schemeClr val="tx1">
                    <a:lumMod val="75000"/>
                    <a:lumOff val="25000"/>
                  </a:schemeClr>
                </a:solidFill>
              </a:rPr>
              <a:t>hợp</a:t>
            </a:r>
            <a:r>
              <a:rPr lang="en-US" sz="1400" dirty="0">
                <a:solidFill>
                  <a:schemeClr val="tx1">
                    <a:lumMod val="75000"/>
                    <a:lumOff val="25000"/>
                  </a:schemeClr>
                </a:solidFill>
              </a:rPr>
              <a:t> </a:t>
            </a:r>
            <a:r>
              <a:rPr lang="en-US" sz="1400" dirty="0" err="1">
                <a:solidFill>
                  <a:schemeClr val="tx1">
                    <a:lumMod val="75000"/>
                    <a:lumOff val="25000"/>
                  </a:schemeClr>
                </a:solidFill>
              </a:rPr>
              <a:t>lệ</a:t>
            </a:r>
            <a:r>
              <a:rPr lang="en-US" sz="1400" dirty="0">
                <a:solidFill>
                  <a:schemeClr val="tx1">
                    <a:lumMod val="75000"/>
                    <a:lumOff val="25000"/>
                  </a:schemeClr>
                </a:solidFill>
              </a:rPr>
              <a:t>, </a:t>
            </a:r>
            <a:r>
              <a:rPr lang="en-US" sz="1400" dirty="0" err="1">
                <a:solidFill>
                  <a:schemeClr val="tx1">
                    <a:lumMod val="75000"/>
                    <a:lumOff val="25000"/>
                  </a:schemeClr>
                </a:solidFill>
              </a:rPr>
              <a:t>hoặc</a:t>
            </a:r>
            <a:r>
              <a:rPr lang="en-US" sz="1400" dirty="0">
                <a:solidFill>
                  <a:schemeClr val="tx1">
                    <a:lumMod val="75000"/>
                    <a:lumOff val="25000"/>
                  </a:schemeClr>
                </a:solidFill>
              </a:rPr>
              <a:t> certificate </a:t>
            </a:r>
            <a:r>
              <a:rPr lang="en-US" sz="1400" dirty="0" err="1">
                <a:solidFill>
                  <a:schemeClr val="tx1">
                    <a:lumMod val="75000"/>
                    <a:lumOff val="25000"/>
                  </a:schemeClr>
                </a:solidFill>
              </a:rPr>
              <a:t>đã</a:t>
            </a:r>
            <a:r>
              <a:rPr lang="en-US" sz="1400" dirty="0">
                <a:solidFill>
                  <a:schemeClr val="tx1">
                    <a:lumMod val="75000"/>
                    <a:lumOff val="25000"/>
                  </a:schemeClr>
                </a:solidFill>
              </a:rPr>
              <a:t> </a:t>
            </a:r>
            <a:r>
              <a:rPr lang="en-US" sz="1400" dirty="0" err="1">
                <a:solidFill>
                  <a:schemeClr val="tx1">
                    <a:lumMod val="75000"/>
                    <a:lumOff val="25000"/>
                  </a:schemeClr>
                </a:solidFill>
              </a:rPr>
              <a:t>hết</a:t>
            </a:r>
            <a:r>
              <a:rPr lang="en-US" sz="1400" dirty="0">
                <a:solidFill>
                  <a:schemeClr val="tx1">
                    <a:lumMod val="75000"/>
                    <a:lumOff val="25000"/>
                  </a:schemeClr>
                </a:solidFill>
              </a:rPr>
              <a:t> </a:t>
            </a:r>
            <a:r>
              <a:rPr lang="en-US" sz="1400" dirty="0" err="1">
                <a:solidFill>
                  <a:schemeClr val="tx1">
                    <a:lumMod val="75000"/>
                    <a:lumOff val="25000"/>
                  </a:schemeClr>
                </a:solidFill>
              </a:rPr>
              <a:t>hạn</a:t>
            </a:r>
            <a:r>
              <a:rPr lang="en-US" sz="1400" dirty="0">
                <a:solidFill>
                  <a:schemeClr val="tx1">
                    <a:lumMod val="75000"/>
                    <a:lumOff val="25000"/>
                  </a:schemeClr>
                </a:solidFill>
              </a:rPr>
              <a:t> </a:t>
            </a:r>
            <a:r>
              <a:rPr lang="en-US" sz="1400" dirty="0" err="1">
                <a:solidFill>
                  <a:schemeClr val="tx1">
                    <a:lumMod val="75000"/>
                    <a:lumOff val="25000"/>
                  </a:schemeClr>
                </a:solidFill>
              </a:rPr>
              <a:t>đăng</a:t>
            </a:r>
            <a:r>
              <a:rPr lang="en-US" sz="1400" dirty="0">
                <a:solidFill>
                  <a:schemeClr val="tx1">
                    <a:lumMod val="75000"/>
                    <a:lumOff val="25000"/>
                  </a:schemeClr>
                </a:solidFill>
              </a:rPr>
              <a:t> </a:t>
            </a:r>
            <a:r>
              <a:rPr lang="en-US" sz="1400" dirty="0" err="1">
                <a:solidFill>
                  <a:schemeClr val="tx1">
                    <a:lumMod val="75000"/>
                    <a:lumOff val="25000"/>
                  </a:schemeClr>
                </a:solidFill>
              </a:rPr>
              <a:t>ký</a:t>
            </a:r>
            <a:r>
              <a:rPr lang="en-US" sz="1400" dirty="0">
                <a:solidFill>
                  <a:schemeClr val="tx1">
                    <a:lumMod val="75000"/>
                    <a:lumOff val="25000"/>
                  </a:schemeClr>
                </a:solidFill>
              </a:rPr>
              <a:t>…</a:t>
            </a:r>
          </a:p>
        </p:txBody>
      </p:sp>
      <p:sp>
        <p:nvSpPr>
          <p:cNvPr id="70" name="Rectangle 69"/>
          <p:cNvSpPr/>
          <p:nvPr/>
        </p:nvSpPr>
        <p:spPr>
          <a:xfrm>
            <a:off x="1897356" y="267494"/>
            <a:ext cx="5737439" cy="369332"/>
          </a:xfrm>
          <a:prstGeom prst="rect">
            <a:avLst/>
          </a:prstGeom>
        </p:spPr>
        <p:txBody>
          <a:bodyPr wrap="square">
            <a:spAutoFit/>
          </a:bodyPr>
          <a:lstStyle/>
          <a:p>
            <a:pPr algn="ctr"/>
            <a:r>
              <a:rPr lang="en-US" b="1" dirty="0" err="1">
                <a:solidFill>
                  <a:schemeClr val="tx1">
                    <a:lumMod val="75000"/>
                    <a:lumOff val="25000"/>
                  </a:schemeClr>
                </a:solidFill>
              </a:rPr>
              <a:t>Các</a:t>
            </a:r>
            <a:r>
              <a:rPr lang="en-US" b="1" dirty="0">
                <a:solidFill>
                  <a:schemeClr val="tx1">
                    <a:lumMod val="75000"/>
                    <a:lumOff val="25000"/>
                  </a:schemeClr>
                </a:solidFill>
              </a:rPr>
              <a:t> </a:t>
            </a:r>
            <a:r>
              <a:rPr lang="en-US" b="1" dirty="0" err="1">
                <a:solidFill>
                  <a:schemeClr val="tx1">
                    <a:lumMod val="75000"/>
                    <a:lumOff val="25000"/>
                  </a:schemeClr>
                </a:solidFill>
              </a:rPr>
              <a:t>tác</a:t>
            </a:r>
            <a:r>
              <a:rPr lang="en-US" b="1" dirty="0">
                <a:solidFill>
                  <a:schemeClr val="tx1">
                    <a:lumMod val="75000"/>
                    <a:lumOff val="25000"/>
                  </a:schemeClr>
                </a:solidFill>
              </a:rPr>
              <a:t> </a:t>
            </a:r>
            <a:r>
              <a:rPr lang="en-US" b="1" dirty="0" err="1">
                <a:solidFill>
                  <a:schemeClr val="tx1">
                    <a:lumMod val="75000"/>
                    <a:lumOff val="25000"/>
                  </a:schemeClr>
                </a:solidFill>
              </a:rPr>
              <a:t>dụng</a:t>
            </a:r>
            <a:r>
              <a:rPr lang="en-US" b="1" dirty="0">
                <a:solidFill>
                  <a:schemeClr val="tx1">
                    <a:lumMod val="75000"/>
                    <a:lumOff val="25000"/>
                  </a:schemeClr>
                </a:solidFill>
              </a:rPr>
              <a:t> </a:t>
            </a:r>
            <a:r>
              <a:rPr lang="en-US" b="1" dirty="0" err="1">
                <a:solidFill>
                  <a:schemeClr val="tx1">
                    <a:lumMod val="75000"/>
                    <a:lumOff val="25000"/>
                  </a:schemeClr>
                </a:solidFill>
              </a:rPr>
              <a:t>của</a:t>
            </a:r>
            <a:r>
              <a:rPr lang="en-US" b="1" dirty="0">
                <a:solidFill>
                  <a:schemeClr val="tx1">
                    <a:lumMod val="75000"/>
                    <a:lumOff val="25000"/>
                  </a:schemeClr>
                </a:solidFill>
              </a:rPr>
              <a:t> </a:t>
            </a:r>
            <a:r>
              <a:rPr lang="en-US" b="1" dirty="0" err="1">
                <a:solidFill>
                  <a:schemeClr val="tx1">
                    <a:lumMod val="75000"/>
                    <a:lumOff val="25000"/>
                  </a:schemeClr>
                </a:solidFill>
              </a:rPr>
              <a:t>các</a:t>
            </a:r>
            <a:r>
              <a:rPr lang="en-US" b="1" dirty="0">
                <a:solidFill>
                  <a:schemeClr val="tx1">
                    <a:lumMod val="75000"/>
                    <a:lumOff val="25000"/>
                  </a:schemeClr>
                </a:solidFill>
              </a:rPr>
              <a:t> </a:t>
            </a:r>
            <a:r>
              <a:rPr lang="en-US" b="1" dirty="0" err="1">
                <a:solidFill>
                  <a:schemeClr val="tx1">
                    <a:lumMod val="75000"/>
                    <a:lumOff val="25000"/>
                  </a:schemeClr>
                </a:solidFill>
              </a:rPr>
              <a:t>giao</a:t>
            </a:r>
            <a:r>
              <a:rPr lang="en-US" b="1" dirty="0">
                <a:solidFill>
                  <a:schemeClr val="tx1">
                    <a:lumMod val="75000"/>
                    <a:lumOff val="25000"/>
                  </a:schemeClr>
                </a:solidFill>
              </a:rPr>
              <a:t> </a:t>
            </a:r>
            <a:r>
              <a:rPr lang="en-US" b="1" dirty="0" err="1">
                <a:solidFill>
                  <a:schemeClr val="tx1">
                    <a:lumMod val="75000"/>
                    <a:lumOff val="25000"/>
                  </a:schemeClr>
                </a:solidFill>
              </a:rPr>
              <a:t>thức</a:t>
            </a:r>
            <a:r>
              <a:rPr lang="en-US" b="1" dirty="0">
                <a:solidFill>
                  <a:schemeClr val="tx1">
                    <a:lumMod val="75000"/>
                    <a:lumOff val="25000"/>
                  </a:schemeClr>
                </a:solidFill>
              </a:rPr>
              <a:t> con </a:t>
            </a:r>
            <a:r>
              <a:rPr lang="en-US" b="1" dirty="0" err="1">
                <a:solidFill>
                  <a:schemeClr val="tx1">
                    <a:lumMod val="75000"/>
                    <a:lumOff val="25000"/>
                  </a:schemeClr>
                </a:solidFill>
              </a:rPr>
              <a:t>của</a:t>
            </a:r>
            <a:r>
              <a:rPr lang="en-US" b="1" dirty="0">
                <a:solidFill>
                  <a:schemeClr val="tx1">
                    <a:lumMod val="75000"/>
                    <a:lumOff val="25000"/>
                  </a:schemeClr>
                </a:solidFill>
              </a:rPr>
              <a:t> SSL/TLS</a:t>
            </a:r>
          </a:p>
        </p:txBody>
      </p:sp>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058" y="-11762"/>
            <a:ext cx="1132999" cy="843559"/>
          </a:xfrm>
          <a:prstGeom prst="rect">
            <a:avLst/>
          </a:prstGeom>
        </p:spPr>
      </p:pic>
    </p:spTree>
    <p:extLst>
      <p:ext uri="{BB962C8B-B14F-4D97-AF65-F5344CB8AC3E}">
        <p14:creationId xmlns:p14="http://schemas.microsoft.com/office/powerpoint/2010/main" val="332661523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par>
                                <p:cTn id="12" presetID="10" presetClass="entr" presetSubtype="0" fill="hold" nodeType="with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fade">
                                      <p:cBhvr>
                                        <p:cTn id="36" dur="500"/>
                                        <p:tgtEl>
                                          <p:spTgt spid="6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fade">
                                      <p:cBhvr>
                                        <p:cTn id="5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2" grpId="0" animBg="1"/>
      <p:bldP spid="64" grpId="0" animBg="1"/>
      <p:bldP spid="68" grpId="0" animBg="1"/>
      <p:bldP spid="69" grpId="0"/>
      <p:bldP spid="18" grpId="0"/>
      <p:bldP spid="19" grpId="0"/>
      <p:bldP spid="20" grpId="0"/>
      <p:bldP spid="7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013463" y="-1126297"/>
            <a:ext cx="2736496" cy="6100142"/>
          </a:xfrm>
          <a:prstGeom prst="rect">
            <a:avLst/>
          </a:prstGeom>
        </p:spPr>
      </p:pic>
      <p:cxnSp>
        <p:nvCxnSpPr>
          <p:cNvPr id="50" name="Straight Connector 49"/>
          <p:cNvCxnSpPr/>
          <p:nvPr/>
        </p:nvCxnSpPr>
        <p:spPr>
          <a:xfrm flipV="1">
            <a:off x="7431782" y="550137"/>
            <a:ext cx="0" cy="2741886"/>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4" name="Picture 53" descr="Giới thiệu về sự mã hóa của SSL. - Tài liệu 123Host"/>
          <p:cNvPicPr/>
          <p:nvPr/>
        </p:nvPicPr>
        <p:blipFill>
          <a:blip r:embed="rId3">
            <a:extLst>
              <a:ext uri="{28A0092B-C50C-407E-A947-70E740481C1C}">
                <a14:useLocalDpi xmlns:a14="http://schemas.microsoft.com/office/drawing/2010/main" val="0"/>
              </a:ext>
            </a:extLst>
          </a:blip>
          <a:srcRect/>
          <a:stretch>
            <a:fillRect/>
          </a:stretch>
        </p:blipFill>
        <p:spPr bwMode="auto">
          <a:xfrm>
            <a:off x="1525163" y="699542"/>
            <a:ext cx="5207078" cy="2448272"/>
          </a:xfrm>
          <a:prstGeom prst="rect">
            <a:avLst/>
          </a:prstGeom>
          <a:noFill/>
          <a:ln>
            <a:noFill/>
          </a:ln>
        </p:spPr>
      </p:pic>
      <p:sp>
        <p:nvSpPr>
          <p:cNvPr id="56" name="Rectangle 55"/>
          <p:cNvSpPr/>
          <p:nvPr/>
        </p:nvSpPr>
        <p:spPr>
          <a:xfrm>
            <a:off x="2392836" y="3910837"/>
            <a:ext cx="3954929" cy="369332"/>
          </a:xfrm>
          <a:prstGeom prst="rect">
            <a:avLst/>
          </a:prstGeom>
        </p:spPr>
        <p:txBody>
          <a:bodyPr wrap="none">
            <a:spAutoFit/>
          </a:bodyPr>
          <a:lstStyle/>
          <a:p>
            <a:r>
              <a:rPr lang="en-US" dirty="0">
                <a:solidFill>
                  <a:schemeClr val="tx1">
                    <a:lumMod val="75000"/>
                    <a:lumOff val="25000"/>
                  </a:schemeClr>
                </a:solidFill>
              </a:rPr>
              <a:t>SSL/TLS </a:t>
            </a:r>
            <a:r>
              <a:rPr lang="en-US" dirty="0" err="1">
                <a:solidFill>
                  <a:schemeClr val="tx1">
                    <a:lumMod val="75000"/>
                    <a:lumOff val="25000"/>
                  </a:schemeClr>
                </a:solidFill>
              </a:rPr>
              <a:t>mã</a:t>
            </a:r>
            <a:r>
              <a:rPr lang="en-US" dirty="0">
                <a:solidFill>
                  <a:schemeClr val="tx1">
                    <a:lumMod val="75000"/>
                    <a:lumOff val="25000"/>
                  </a:schemeClr>
                </a:solidFill>
              </a:rPr>
              <a:t> </a:t>
            </a:r>
            <a:r>
              <a:rPr lang="en-US" dirty="0" err="1">
                <a:solidFill>
                  <a:schemeClr val="tx1">
                    <a:lumMod val="75000"/>
                    <a:lumOff val="25000"/>
                  </a:schemeClr>
                </a:solidFill>
              </a:rPr>
              <a:t>hóa</a:t>
            </a:r>
            <a:r>
              <a:rPr lang="en-US" dirty="0">
                <a:solidFill>
                  <a:schemeClr val="tx1">
                    <a:lumMod val="75000"/>
                    <a:lumOff val="25000"/>
                  </a:schemeClr>
                </a:solidFill>
              </a:rPr>
              <a:t> </a:t>
            </a:r>
            <a:r>
              <a:rPr lang="en-US" dirty="0" err="1">
                <a:solidFill>
                  <a:schemeClr val="tx1">
                    <a:lumMod val="75000"/>
                    <a:lumOff val="25000"/>
                  </a:schemeClr>
                </a:solidFill>
              </a:rPr>
              <a:t>thông</a:t>
            </a:r>
            <a:r>
              <a:rPr lang="en-US" dirty="0">
                <a:solidFill>
                  <a:schemeClr val="tx1">
                    <a:lumMod val="75000"/>
                    <a:lumOff val="25000"/>
                  </a:schemeClr>
                </a:solidFill>
              </a:rPr>
              <a:t> tin </a:t>
            </a:r>
            <a:r>
              <a:rPr lang="en-US" dirty="0" err="1">
                <a:solidFill>
                  <a:schemeClr val="tx1">
                    <a:lumMod val="75000"/>
                    <a:lumOff val="25000"/>
                  </a:schemeClr>
                </a:solidFill>
              </a:rPr>
              <a:t>nhạy</a:t>
            </a:r>
            <a:r>
              <a:rPr lang="en-US" dirty="0">
                <a:solidFill>
                  <a:schemeClr val="tx1">
                    <a:lumMod val="75000"/>
                    <a:lumOff val="25000"/>
                  </a:schemeClr>
                </a:solidFill>
              </a:rPr>
              <a:t> </a:t>
            </a:r>
            <a:r>
              <a:rPr lang="en-US" dirty="0" err="1">
                <a:solidFill>
                  <a:schemeClr val="tx1">
                    <a:lumMod val="75000"/>
                    <a:lumOff val="25000"/>
                  </a:schemeClr>
                </a:solidFill>
              </a:rPr>
              <a:t>cảm</a:t>
            </a:r>
            <a:endParaRPr lang="en-US" dirty="0">
              <a:solidFill>
                <a:schemeClr val="tx1">
                  <a:lumMod val="75000"/>
                  <a:lumOff val="25000"/>
                </a:schemeClr>
              </a:solidFill>
            </a:endParaRPr>
          </a:p>
        </p:txBody>
      </p:sp>
      <p:sp>
        <p:nvSpPr>
          <p:cNvPr id="57" name="Rectangle 56"/>
          <p:cNvSpPr/>
          <p:nvPr/>
        </p:nvSpPr>
        <p:spPr>
          <a:xfrm>
            <a:off x="2211885" y="3910837"/>
            <a:ext cx="4135880" cy="338554"/>
          </a:xfrm>
          <a:prstGeom prst="rect">
            <a:avLst/>
          </a:prstGeom>
        </p:spPr>
        <p:txBody>
          <a:bodyPr wrap="square">
            <a:spAutoFit/>
          </a:bodyPr>
          <a:lstStyle/>
          <a:p>
            <a:r>
              <a:rPr lang="en-US" sz="1600" dirty="0">
                <a:solidFill>
                  <a:schemeClr val="tx1">
                    <a:lumMod val="75000"/>
                    <a:lumOff val="25000"/>
                  </a:schemeClr>
                </a:solidFill>
              </a:rPr>
              <a:t>SSL/TLS </a:t>
            </a:r>
            <a:r>
              <a:rPr lang="en-US" sz="1600" dirty="0" err="1">
                <a:solidFill>
                  <a:schemeClr val="tx1">
                    <a:lumMod val="75000"/>
                    <a:lumOff val="25000"/>
                  </a:schemeClr>
                </a:solidFill>
              </a:rPr>
              <a:t>cung</a:t>
            </a:r>
            <a:r>
              <a:rPr lang="en-US" sz="1600" dirty="0">
                <a:solidFill>
                  <a:schemeClr val="tx1">
                    <a:lumMod val="75000"/>
                    <a:lumOff val="25000"/>
                  </a:schemeClr>
                </a:solidFill>
              </a:rPr>
              <a:t> </a:t>
            </a:r>
            <a:r>
              <a:rPr lang="en-US" sz="1600" dirty="0" err="1">
                <a:solidFill>
                  <a:schemeClr val="tx1">
                    <a:lumMod val="75000"/>
                    <a:lumOff val="25000"/>
                  </a:schemeClr>
                </a:solidFill>
              </a:rPr>
              <a:t>cấp</a:t>
            </a:r>
            <a:r>
              <a:rPr lang="en-US" sz="1600" dirty="0">
                <a:solidFill>
                  <a:schemeClr val="tx1">
                    <a:lumMod val="75000"/>
                    <a:lumOff val="25000"/>
                  </a:schemeClr>
                </a:solidFill>
              </a:rPr>
              <a:t> </a:t>
            </a:r>
            <a:r>
              <a:rPr lang="en-US" sz="1600" dirty="0" err="1">
                <a:solidFill>
                  <a:schemeClr val="tx1">
                    <a:lumMod val="75000"/>
                    <a:lumOff val="25000"/>
                  </a:schemeClr>
                </a:solidFill>
              </a:rPr>
              <a:t>danh</a:t>
            </a:r>
            <a:r>
              <a:rPr lang="en-US" sz="1600" dirty="0">
                <a:solidFill>
                  <a:schemeClr val="tx1">
                    <a:lumMod val="75000"/>
                    <a:lumOff val="25000"/>
                  </a:schemeClr>
                </a:solidFill>
              </a:rPr>
              <a:t> </a:t>
            </a:r>
            <a:r>
              <a:rPr lang="en-US" sz="1600" dirty="0" err="1">
                <a:solidFill>
                  <a:schemeClr val="tx1">
                    <a:lumMod val="75000"/>
                    <a:lumOff val="25000"/>
                  </a:schemeClr>
                </a:solidFill>
              </a:rPr>
              <a:t>tính</a:t>
            </a:r>
            <a:r>
              <a:rPr lang="en-US" sz="1600" dirty="0">
                <a:solidFill>
                  <a:schemeClr val="tx1">
                    <a:lumMod val="75000"/>
                    <a:lumOff val="25000"/>
                  </a:schemeClr>
                </a:solidFill>
              </a:rPr>
              <a:t> </a:t>
            </a:r>
            <a:r>
              <a:rPr lang="en-US" sz="1600" dirty="0" err="1">
                <a:solidFill>
                  <a:schemeClr val="tx1">
                    <a:lumMod val="75000"/>
                    <a:lumOff val="25000"/>
                  </a:schemeClr>
                </a:solidFill>
              </a:rPr>
              <a:t>xác</a:t>
            </a:r>
            <a:r>
              <a:rPr lang="en-US" sz="1600" dirty="0">
                <a:solidFill>
                  <a:schemeClr val="tx1">
                    <a:lumMod val="75000"/>
                    <a:lumOff val="25000"/>
                  </a:schemeClr>
                </a:solidFill>
              </a:rPr>
              <a:t> </a:t>
            </a:r>
            <a:r>
              <a:rPr lang="en-US" sz="1600" dirty="0" err="1">
                <a:solidFill>
                  <a:schemeClr val="tx1">
                    <a:lumMod val="75000"/>
                    <a:lumOff val="25000"/>
                  </a:schemeClr>
                </a:solidFill>
              </a:rPr>
              <a:t>thực</a:t>
            </a:r>
            <a:endParaRPr lang="en-US" sz="1600" dirty="0">
              <a:solidFill>
                <a:schemeClr val="tx1">
                  <a:lumMod val="75000"/>
                  <a:lumOff val="25000"/>
                </a:schemeClr>
              </a:solidFill>
            </a:endParaRPr>
          </a:p>
        </p:txBody>
      </p:sp>
      <p:pic>
        <p:nvPicPr>
          <p:cNvPr id="58" name="Picture 57" descr="SSL là gì? Tổng quan về chứng chỉ SSL quan trọng phải biết - Trung tâm hỗ  trợ kỹ thuật | MATBAO.NET"/>
          <p:cNvPicPr/>
          <p:nvPr/>
        </p:nvPicPr>
        <p:blipFill>
          <a:blip r:embed="rId4">
            <a:extLst>
              <a:ext uri="{28A0092B-C50C-407E-A947-70E740481C1C}">
                <a14:useLocalDpi xmlns:a14="http://schemas.microsoft.com/office/drawing/2010/main" val="0"/>
              </a:ext>
            </a:extLst>
          </a:blip>
          <a:srcRect/>
          <a:stretch>
            <a:fillRect/>
          </a:stretch>
        </p:blipFill>
        <p:spPr bwMode="auto">
          <a:xfrm>
            <a:off x="1525164" y="703198"/>
            <a:ext cx="5207078" cy="2444616"/>
          </a:xfrm>
          <a:prstGeom prst="rect">
            <a:avLst/>
          </a:prstGeom>
          <a:noFill/>
          <a:ln>
            <a:noFill/>
          </a:ln>
        </p:spPr>
      </p:pic>
      <p:pic>
        <p:nvPicPr>
          <p:cNvPr id="59" name="Picture 58" descr="Chứng chỉ bảo mật website SSL có thực sự đáng tin cậy? | VNCDN"/>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5163" y="703198"/>
            <a:ext cx="5207078" cy="2444616"/>
          </a:xfrm>
          <a:prstGeom prst="rect">
            <a:avLst/>
          </a:prstGeom>
          <a:noFill/>
          <a:ln>
            <a:noFill/>
          </a:ln>
        </p:spPr>
      </p:pic>
      <p:sp>
        <p:nvSpPr>
          <p:cNvPr id="60" name="Rectangle 59"/>
          <p:cNvSpPr/>
          <p:nvPr/>
        </p:nvSpPr>
        <p:spPr>
          <a:xfrm>
            <a:off x="2392836" y="3895448"/>
            <a:ext cx="2842445" cy="338554"/>
          </a:xfrm>
          <a:prstGeom prst="rect">
            <a:avLst/>
          </a:prstGeom>
        </p:spPr>
        <p:txBody>
          <a:bodyPr wrap="none">
            <a:spAutoFit/>
          </a:bodyPr>
          <a:lstStyle/>
          <a:p>
            <a:r>
              <a:rPr lang="en-US" sz="1600" dirty="0">
                <a:solidFill>
                  <a:schemeClr val="tx1">
                    <a:lumMod val="75000"/>
                    <a:lumOff val="25000"/>
                  </a:schemeClr>
                </a:solidFill>
              </a:rPr>
              <a:t>SSL/TLS </a:t>
            </a:r>
            <a:r>
              <a:rPr lang="en-US" sz="1600" dirty="0" err="1">
                <a:solidFill>
                  <a:schemeClr val="tx1">
                    <a:lumMod val="75000"/>
                    <a:lumOff val="25000"/>
                  </a:schemeClr>
                </a:solidFill>
              </a:rPr>
              <a:t>cung</a:t>
            </a:r>
            <a:r>
              <a:rPr lang="en-US" sz="1600" dirty="0">
                <a:solidFill>
                  <a:schemeClr val="tx1">
                    <a:lumMod val="75000"/>
                    <a:lumOff val="25000"/>
                  </a:schemeClr>
                </a:solidFill>
              </a:rPr>
              <a:t> </a:t>
            </a:r>
            <a:r>
              <a:rPr lang="en-US" sz="1600" dirty="0" err="1">
                <a:solidFill>
                  <a:schemeClr val="tx1">
                    <a:lumMod val="75000"/>
                    <a:lumOff val="25000"/>
                  </a:schemeClr>
                </a:solidFill>
              </a:rPr>
              <a:t>cấp</a:t>
            </a:r>
            <a:r>
              <a:rPr lang="en-US" sz="1600" dirty="0">
                <a:solidFill>
                  <a:schemeClr val="tx1">
                    <a:lumMod val="75000"/>
                    <a:lumOff val="25000"/>
                  </a:schemeClr>
                </a:solidFill>
              </a:rPr>
              <a:t> </a:t>
            </a:r>
            <a:r>
              <a:rPr lang="en-US" sz="1600" dirty="0" err="1">
                <a:solidFill>
                  <a:schemeClr val="tx1">
                    <a:lumMod val="75000"/>
                    <a:lumOff val="25000"/>
                  </a:schemeClr>
                </a:solidFill>
              </a:rPr>
              <a:t>sự</a:t>
            </a:r>
            <a:r>
              <a:rPr lang="en-US" sz="1600" dirty="0">
                <a:solidFill>
                  <a:schemeClr val="tx1">
                    <a:lumMod val="75000"/>
                    <a:lumOff val="25000"/>
                  </a:schemeClr>
                </a:solidFill>
              </a:rPr>
              <a:t> tin </a:t>
            </a:r>
            <a:r>
              <a:rPr lang="en-US" sz="1600" dirty="0" err="1">
                <a:solidFill>
                  <a:schemeClr val="tx1">
                    <a:lumMod val="75000"/>
                    <a:lumOff val="25000"/>
                  </a:schemeClr>
                </a:solidFill>
              </a:rPr>
              <a:t>cậy</a:t>
            </a:r>
            <a:endParaRPr lang="en-US" sz="1600" dirty="0">
              <a:solidFill>
                <a:schemeClr val="tx1">
                  <a:lumMod val="75000"/>
                  <a:lumOff val="25000"/>
                </a:schemeClr>
              </a:solidFill>
            </a:endParaRPr>
          </a:p>
        </p:txBody>
      </p:sp>
      <p:sp>
        <p:nvSpPr>
          <p:cNvPr id="61" name="Rectangle 60"/>
          <p:cNvSpPr/>
          <p:nvPr/>
        </p:nvSpPr>
        <p:spPr>
          <a:xfrm>
            <a:off x="1331639" y="3695393"/>
            <a:ext cx="6696745" cy="1077218"/>
          </a:xfrm>
          <a:prstGeom prst="rect">
            <a:avLst/>
          </a:prstGeom>
        </p:spPr>
        <p:txBody>
          <a:bodyPr wrap="square">
            <a:spAutoFit/>
          </a:bodyPr>
          <a:lstStyle/>
          <a:p>
            <a:r>
              <a:rPr lang="en-US" sz="1600" b="1" dirty="0">
                <a:solidFill>
                  <a:schemeClr val="tx1">
                    <a:lumMod val="75000"/>
                    <a:lumOff val="25000"/>
                  </a:schemeClr>
                </a:solidFill>
              </a:rPr>
              <a:t> SSL/TLS </a:t>
            </a:r>
            <a:r>
              <a:rPr lang="en-US" sz="1600" b="1" dirty="0" err="1">
                <a:solidFill>
                  <a:schemeClr val="tx1">
                    <a:lumMod val="75000"/>
                    <a:lumOff val="25000"/>
                  </a:schemeClr>
                </a:solidFill>
              </a:rPr>
              <a:t>được</a:t>
            </a:r>
            <a:r>
              <a:rPr lang="en-US" sz="1600" b="1" dirty="0">
                <a:solidFill>
                  <a:schemeClr val="tx1">
                    <a:lumMod val="75000"/>
                    <a:lumOff val="25000"/>
                  </a:schemeClr>
                </a:solidFill>
              </a:rPr>
              <a:t> </a:t>
            </a:r>
            <a:r>
              <a:rPr lang="en-US" sz="1600" b="1" dirty="0" err="1">
                <a:solidFill>
                  <a:schemeClr val="tx1">
                    <a:lumMod val="75000"/>
                    <a:lumOff val="25000"/>
                  </a:schemeClr>
                </a:solidFill>
              </a:rPr>
              <a:t>yêu</a:t>
            </a:r>
            <a:r>
              <a:rPr lang="en-US" sz="1600" b="1" dirty="0">
                <a:solidFill>
                  <a:schemeClr val="tx1">
                    <a:lumMod val="75000"/>
                    <a:lumOff val="25000"/>
                  </a:schemeClr>
                </a:solidFill>
              </a:rPr>
              <a:t> </a:t>
            </a:r>
            <a:r>
              <a:rPr lang="en-US" sz="1600" b="1" dirty="0" err="1">
                <a:solidFill>
                  <a:schemeClr val="tx1">
                    <a:lumMod val="75000"/>
                    <a:lumOff val="25000"/>
                  </a:schemeClr>
                </a:solidFill>
              </a:rPr>
              <a:t>cầu</a:t>
            </a:r>
            <a:r>
              <a:rPr lang="en-US" sz="1600" b="1" dirty="0">
                <a:solidFill>
                  <a:schemeClr val="tx1">
                    <a:lumMod val="75000"/>
                    <a:lumOff val="25000"/>
                  </a:schemeClr>
                </a:solidFill>
              </a:rPr>
              <a:t> </a:t>
            </a:r>
            <a:r>
              <a:rPr lang="en-US" sz="1600" b="1" dirty="0" err="1">
                <a:solidFill>
                  <a:schemeClr val="tx1">
                    <a:lumMod val="75000"/>
                    <a:lumOff val="25000"/>
                  </a:schemeClr>
                </a:solidFill>
              </a:rPr>
              <a:t>cho</a:t>
            </a:r>
            <a:r>
              <a:rPr lang="en-US" sz="1600" b="1" dirty="0">
                <a:solidFill>
                  <a:schemeClr val="tx1">
                    <a:lumMod val="75000"/>
                    <a:lumOff val="25000"/>
                  </a:schemeClr>
                </a:solidFill>
              </a:rPr>
              <a:t> PCI Compliance</a:t>
            </a:r>
            <a:r>
              <a:rPr lang="en-US" sz="1600" dirty="0">
                <a:solidFill>
                  <a:schemeClr val="tx1">
                    <a:lumMod val="75000"/>
                    <a:lumOff val="25000"/>
                  </a:schemeClr>
                </a:solidFill>
              </a:rPr>
              <a:t>: </a:t>
            </a:r>
            <a:r>
              <a:rPr lang="en-US" sz="1600" dirty="0" err="1">
                <a:solidFill>
                  <a:schemeClr val="tx1">
                    <a:lumMod val="75000"/>
                    <a:lumOff val="25000"/>
                  </a:schemeClr>
                </a:solidFill>
              </a:rPr>
              <a:t>Các</a:t>
            </a:r>
            <a:r>
              <a:rPr lang="en-US" sz="1600" dirty="0">
                <a:solidFill>
                  <a:schemeClr val="tx1">
                    <a:lumMod val="75000"/>
                    <a:lumOff val="25000"/>
                  </a:schemeClr>
                </a:solidFill>
              </a:rPr>
              <a:t> </a:t>
            </a:r>
            <a:r>
              <a:rPr lang="en-US" sz="1600" dirty="0" err="1">
                <a:solidFill>
                  <a:schemeClr val="tx1">
                    <a:lumMod val="75000"/>
                    <a:lumOff val="25000"/>
                  </a:schemeClr>
                </a:solidFill>
              </a:rPr>
              <a:t>trang</a:t>
            </a:r>
            <a:r>
              <a:rPr lang="en-US" sz="1600" dirty="0">
                <a:solidFill>
                  <a:schemeClr val="tx1">
                    <a:lumMod val="75000"/>
                    <a:lumOff val="25000"/>
                  </a:schemeClr>
                </a:solidFill>
              </a:rPr>
              <a:t> web </a:t>
            </a:r>
            <a:r>
              <a:rPr lang="en-US" sz="1600" dirty="0" err="1">
                <a:solidFill>
                  <a:schemeClr val="tx1">
                    <a:lumMod val="75000"/>
                    <a:lumOff val="25000"/>
                  </a:schemeClr>
                </a:solidFill>
              </a:rPr>
              <a:t>yêu</a:t>
            </a:r>
            <a:r>
              <a:rPr lang="en-US" sz="1600" dirty="0">
                <a:solidFill>
                  <a:schemeClr val="tx1">
                    <a:lumMod val="75000"/>
                    <a:lumOff val="25000"/>
                  </a:schemeClr>
                </a:solidFill>
              </a:rPr>
              <a:t> </a:t>
            </a:r>
            <a:r>
              <a:rPr lang="en-US" sz="1600" dirty="0" err="1">
                <a:solidFill>
                  <a:schemeClr val="tx1">
                    <a:lumMod val="75000"/>
                    <a:lumOff val="25000"/>
                  </a:schemeClr>
                </a:solidFill>
              </a:rPr>
              <a:t>cầu</a:t>
            </a:r>
            <a:r>
              <a:rPr lang="en-US" sz="1600" dirty="0">
                <a:solidFill>
                  <a:schemeClr val="tx1">
                    <a:lumMod val="75000"/>
                    <a:lumOff val="25000"/>
                  </a:schemeClr>
                </a:solidFill>
              </a:rPr>
              <a:t> </a:t>
            </a:r>
            <a:r>
              <a:rPr lang="en-US" sz="1600" dirty="0" err="1">
                <a:solidFill>
                  <a:schemeClr val="tx1">
                    <a:lumMod val="75000"/>
                    <a:lumOff val="25000"/>
                  </a:schemeClr>
                </a:solidFill>
              </a:rPr>
              <a:t>thông</a:t>
            </a:r>
            <a:r>
              <a:rPr lang="en-US" sz="1600" dirty="0">
                <a:solidFill>
                  <a:schemeClr val="tx1">
                    <a:lumMod val="75000"/>
                    <a:lumOff val="25000"/>
                  </a:schemeClr>
                </a:solidFill>
              </a:rPr>
              <a:t> tin </a:t>
            </a:r>
            <a:r>
              <a:rPr lang="en-US" sz="1600" dirty="0" err="1">
                <a:solidFill>
                  <a:schemeClr val="tx1">
                    <a:lumMod val="75000"/>
                    <a:lumOff val="25000"/>
                  </a:schemeClr>
                </a:solidFill>
              </a:rPr>
              <a:t>thẻ</a:t>
            </a:r>
            <a:r>
              <a:rPr lang="en-US" sz="1600" dirty="0">
                <a:solidFill>
                  <a:schemeClr val="tx1">
                    <a:lumMod val="75000"/>
                    <a:lumOff val="25000"/>
                  </a:schemeClr>
                </a:solidFill>
              </a:rPr>
              <a:t> </a:t>
            </a:r>
            <a:r>
              <a:rPr lang="en-US" sz="1600" dirty="0" err="1">
                <a:solidFill>
                  <a:schemeClr val="tx1">
                    <a:lumMod val="75000"/>
                    <a:lumOff val="25000"/>
                  </a:schemeClr>
                </a:solidFill>
              </a:rPr>
              <a:t>tín</a:t>
            </a:r>
            <a:r>
              <a:rPr lang="en-US" sz="1600" dirty="0">
                <a:solidFill>
                  <a:schemeClr val="tx1">
                    <a:lumMod val="75000"/>
                    <a:lumOff val="25000"/>
                  </a:schemeClr>
                </a:solidFill>
              </a:rPr>
              <a:t> </a:t>
            </a:r>
            <a:r>
              <a:rPr lang="en-US" sz="1600" dirty="0" err="1">
                <a:solidFill>
                  <a:schemeClr val="tx1">
                    <a:lumMod val="75000"/>
                    <a:lumOff val="25000"/>
                  </a:schemeClr>
                </a:solidFill>
              </a:rPr>
              <a:t>dụng</a:t>
            </a:r>
            <a:r>
              <a:rPr lang="en-US" sz="1600" dirty="0">
                <a:solidFill>
                  <a:schemeClr val="tx1">
                    <a:lumMod val="75000"/>
                    <a:lumOff val="25000"/>
                  </a:schemeClr>
                </a:solidFill>
              </a:rPr>
              <a:t> </a:t>
            </a:r>
            <a:r>
              <a:rPr lang="en-US" sz="1600" dirty="0" err="1">
                <a:solidFill>
                  <a:schemeClr val="tx1">
                    <a:lumMod val="75000"/>
                    <a:lumOff val="25000"/>
                  </a:schemeClr>
                </a:solidFill>
              </a:rPr>
              <a:t>phải</a:t>
            </a:r>
            <a:r>
              <a:rPr lang="en-US" sz="1600" dirty="0">
                <a:solidFill>
                  <a:schemeClr val="tx1">
                    <a:lumMod val="75000"/>
                    <a:lumOff val="25000"/>
                  </a:schemeClr>
                </a:solidFill>
              </a:rPr>
              <a:t> </a:t>
            </a:r>
            <a:r>
              <a:rPr lang="en-US" sz="1600" dirty="0" err="1">
                <a:solidFill>
                  <a:schemeClr val="tx1">
                    <a:lumMod val="75000"/>
                    <a:lumOff val="25000"/>
                  </a:schemeClr>
                </a:solidFill>
              </a:rPr>
              <a:t>vượt</a:t>
            </a:r>
            <a:r>
              <a:rPr lang="en-US" sz="1600" dirty="0">
                <a:solidFill>
                  <a:schemeClr val="tx1">
                    <a:lumMod val="75000"/>
                    <a:lumOff val="25000"/>
                  </a:schemeClr>
                </a:solidFill>
              </a:rPr>
              <a:t> qua </a:t>
            </a:r>
            <a:r>
              <a:rPr lang="en-US" sz="1600" dirty="0" err="1">
                <a:solidFill>
                  <a:schemeClr val="tx1">
                    <a:lumMod val="75000"/>
                    <a:lumOff val="25000"/>
                  </a:schemeClr>
                </a:solidFill>
              </a:rPr>
              <a:t>bài</a:t>
            </a:r>
            <a:r>
              <a:rPr lang="en-US" sz="1600" dirty="0">
                <a:solidFill>
                  <a:schemeClr val="tx1">
                    <a:lumMod val="75000"/>
                    <a:lumOff val="25000"/>
                  </a:schemeClr>
                </a:solidFill>
              </a:rPr>
              <a:t> </a:t>
            </a:r>
            <a:r>
              <a:rPr lang="en-US" sz="1600" dirty="0" err="1">
                <a:solidFill>
                  <a:schemeClr val="tx1">
                    <a:lumMod val="75000"/>
                    <a:lumOff val="25000"/>
                  </a:schemeClr>
                </a:solidFill>
              </a:rPr>
              <a:t>kiểm</a:t>
            </a:r>
            <a:r>
              <a:rPr lang="en-US" sz="1600" dirty="0">
                <a:solidFill>
                  <a:schemeClr val="tx1">
                    <a:lumMod val="75000"/>
                    <a:lumOff val="25000"/>
                  </a:schemeClr>
                </a:solidFill>
              </a:rPr>
              <a:t> </a:t>
            </a:r>
            <a:r>
              <a:rPr lang="en-US" sz="1600" dirty="0" err="1">
                <a:solidFill>
                  <a:schemeClr val="tx1">
                    <a:lumMod val="75000"/>
                    <a:lumOff val="25000"/>
                  </a:schemeClr>
                </a:solidFill>
              </a:rPr>
              <a:t>tra</a:t>
            </a:r>
            <a:r>
              <a:rPr lang="en-US" sz="1600" dirty="0">
                <a:solidFill>
                  <a:schemeClr val="tx1">
                    <a:lumMod val="75000"/>
                    <a:lumOff val="25000"/>
                  </a:schemeClr>
                </a:solidFill>
              </a:rPr>
              <a:t> </a:t>
            </a:r>
            <a:r>
              <a:rPr lang="en-US" sz="1600" dirty="0" err="1">
                <a:solidFill>
                  <a:schemeClr val="tx1">
                    <a:lumMod val="75000"/>
                    <a:lumOff val="25000"/>
                  </a:schemeClr>
                </a:solidFill>
              </a:rPr>
              <a:t>để</a:t>
            </a:r>
            <a:r>
              <a:rPr lang="en-US" sz="1600" dirty="0">
                <a:solidFill>
                  <a:schemeClr val="tx1">
                    <a:lumMod val="75000"/>
                    <a:lumOff val="25000"/>
                  </a:schemeClr>
                </a:solidFill>
              </a:rPr>
              <a:t> </a:t>
            </a:r>
            <a:r>
              <a:rPr lang="en-US" sz="1600" dirty="0" err="1">
                <a:solidFill>
                  <a:schemeClr val="tx1">
                    <a:lumMod val="75000"/>
                    <a:lumOff val="25000"/>
                  </a:schemeClr>
                </a:solidFill>
              </a:rPr>
              <a:t>đảm</a:t>
            </a:r>
            <a:r>
              <a:rPr lang="en-US" sz="1600" dirty="0">
                <a:solidFill>
                  <a:schemeClr val="tx1">
                    <a:lumMod val="75000"/>
                    <a:lumOff val="25000"/>
                  </a:schemeClr>
                </a:solidFill>
              </a:rPr>
              <a:t> </a:t>
            </a:r>
            <a:r>
              <a:rPr lang="en-US" sz="1600" dirty="0" err="1">
                <a:solidFill>
                  <a:schemeClr val="tx1">
                    <a:lumMod val="75000"/>
                    <a:lumOff val="25000"/>
                  </a:schemeClr>
                </a:solidFill>
              </a:rPr>
              <a:t>bảo</a:t>
            </a:r>
            <a:r>
              <a:rPr lang="en-US" sz="1600" dirty="0">
                <a:solidFill>
                  <a:schemeClr val="tx1">
                    <a:lumMod val="75000"/>
                    <a:lumOff val="25000"/>
                  </a:schemeClr>
                </a:solidFill>
              </a:rPr>
              <a:t> </a:t>
            </a:r>
            <a:r>
              <a:rPr lang="en-US" sz="1600" dirty="0" err="1">
                <a:solidFill>
                  <a:schemeClr val="tx1">
                    <a:lumMod val="75000"/>
                    <a:lumOff val="25000"/>
                  </a:schemeClr>
                </a:solidFill>
              </a:rPr>
              <a:t>các</a:t>
            </a:r>
            <a:r>
              <a:rPr lang="en-US" sz="1600" dirty="0">
                <a:solidFill>
                  <a:schemeClr val="tx1">
                    <a:lumMod val="75000"/>
                    <a:lumOff val="25000"/>
                  </a:schemeClr>
                </a:solidFill>
              </a:rPr>
              <a:t> </a:t>
            </a:r>
            <a:r>
              <a:rPr lang="en-US" sz="1600" dirty="0" err="1">
                <a:solidFill>
                  <a:schemeClr val="tx1">
                    <a:lumMod val="75000"/>
                    <a:lumOff val="25000"/>
                  </a:schemeClr>
                </a:solidFill>
              </a:rPr>
              <a:t>tiêu</a:t>
            </a:r>
            <a:r>
              <a:rPr lang="en-US" sz="1600" dirty="0">
                <a:solidFill>
                  <a:schemeClr val="tx1">
                    <a:lumMod val="75000"/>
                    <a:lumOff val="25000"/>
                  </a:schemeClr>
                </a:solidFill>
              </a:rPr>
              <a:t> </a:t>
            </a:r>
          </a:p>
          <a:p>
            <a:r>
              <a:rPr lang="en-US" sz="1600" dirty="0" err="1">
                <a:solidFill>
                  <a:schemeClr val="tx1">
                    <a:lumMod val="75000"/>
                    <a:lumOff val="25000"/>
                  </a:schemeClr>
                </a:solidFill>
              </a:rPr>
              <a:t>chuẩn</a:t>
            </a:r>
            <a:r>
              <a:rPr lang="en-US" sz="1600" dirty="0">
                <a:solidFill>
                  <a:schemeClr val="tx1">
                    <a:lumMod val="75000"/>
                    <a:lumOff val="25000"/>
                  </a:schemeClr>
                </a:solidFill>
              </a:rPr>
              <a:t> </a:t>
            </a:r>
            <a:r>
              <a:rPr lang="en-US" sz="1600" dirty="0" err="1">
                <a:solidFill>
                  <a:schemeClr val="tx1">
                    <a:lumMod val="75000"/>
                    <a:lumOff val="25000"/>
                  </a:schemeClr>
                </a:solidFill>
              </a:rPr>
              <a:t>thanh</a:t>
            </a:r>
            <a:r>
              <a:rPr lang="en-US" sz="1600" dirty="0">
                <a:solidFill>
                  <a:schemeClr val="tx1">
                    <a:lumMod val="75000"/>
                    <a:lumOff val="25000"/>
                  </a:schemeClr>
                </a:solidFill>
              </a:rPr>
              <a:t> </a:t>
            </a:r>
            <a:r>
              <a:rPr lang="en-US" sz="1600" dirty="0" err="1">
                <a:solidFill>
                  <a:schemeClr val="tx1">
                    <a:lumMod val="75000"/>
                    <a:lumOff val="25000"/>
                  </a:schemeClr>
                </a:solidFill>
              </a:rPr>
              <a:t>toán</a:t>
            </a:r>
            <a:r>
              <a:rPr lang="en-US" sz="1600" dirty="0">
                <a:solidFill>
                  <a:schemeClr val="tx1">
                    <a:lumMod val="75000"/>
                    <a:lumOff val="25000"/>
                  </a:schemeClr>
                </a:solidFill>
              </a:rPr>
              <a:t> </a:t>
            </a:r>
            <a:r>
              <a:rPr lang="en-US" sz="1600" dirty="0" err="1">
                <a:solidFill>
                  <a:schemeClr val="tx1">
                    <a:lumMod val="75000"/>
                    <a:lumOff val="25000"/>
                  </a:schemeClr>
                </a:solidFill>
              </a:rPr>
              <a:t>bằng</a:t>
            </a:r>
            <a:r>
              <a:rPr lang="en-US" sz="1600" dirty="0">
                <a:solidFill>
                  <a:schemeClr val="tx1">
                    <a:lumMod val="75000"/>
                    <a:lumOff val="25000"/>
                  </a:schemeClr>
                </a:solidFill>
              </a:rPr>
              <a:t> </a:t>
            </a:r>
            <a:r>
              <a:rPr lang="en-US" sz="1600" dirty="0" err="1">
                <a:solidFill>
                  <a:schemeClr val="tx1">
                    <a:lumMod val="75000"/>
                    <a:lumOff val="25000"/>
                  </a:schemeClr>
                </a:solidFill>
              </a:rPr>
              <a:t>thẻ</a:t>
            </a:r>
            <a:r>
              <a:rPr lang="en-US" sz="1600" dirty="0">
                <a:solidFill>
                  <a:schemeClr val="tx1">
                    <a:lumMod val="75000"/>
                    <a:lumOff val="25000"/>
                  </a:schemeClr>
                </a:solidFill>
              </a:rPr>
              <a:t> </a:t>
            </a:r>
            <a:r>
              <a:rPr lang="en-US" sz="1600" dirty="0" err="1">
                <a:solidFill>
                  <a:schemeClr val="tx1">
                    <a:lumMod val="75000"/>
                    <a:lumOff val="25000"/>
                  </a:schemeClr>
                </a:solidFill>
              </a:rPr>
              <a:t>của</a:t>
            </a:r>
            <a:r>
              <a:rPr lang="en-US" sz="1600" dirty="0">
                <a:solidFill>
                  <a:schemeClr val="tx1">
                    <a:lumMod val="75000"/>
                    <a:lumOff val="25000"/>
                  </a:schemeClr>
                </a:solidFill>
              </a:rPr>
              <a:t> PCI. </a:t>
            </a:r>
            <a:r>
              <a:rPr lang="en-US" sz="1600" dirty="0" err="1">
                <a:solidFill>
                  <a:schemeClr val="tx1">
                    <a:lumMod val="75000"/>
                    <a:lumOff val="25000"/>
                  </a:schemeClr>
                </a:solidFill>
              </a:rPr>
              <a:t>Sử</a:t>
            </a:r>
            <a:r>
              <a:rPr lang="en-US" sz="1600" dirty="0">
                <a:solidFill>
                  <a:schemeClr val="tx1">
                    <a:lumMod val="75000"/>
                    <a:lumOff val="25000"/>
                  </a:schemeClr>
                </a:solidFill>
              </a:rPr>
              <a:t> </a:t>
            </a:r>
            <a:r>
              <a:rPr lang="en-US" sz="1600" dirty="0" err="1">
                <a:solidFill>
                  <a:schemeClr val="tx1">
                    <a:lumMod val="75000"/>
                    <a:lumOff val="25000"/>
                  </a:schemeClr>
                </a:solidFill>
              </a:rPr>
              <a:t>dụng</a:t>
            </a:r>
            <a:r>
              <a:rPr lang="en-US" sz="1600" dirty="0">
                <a:solidFill>
                  <a:schemeClr val="tx1">
                    <a:lumMod val="75000"/>
                    <a:lumOff val="25000"/>
                  </a:schemeClr>
                </a:solidFill>
              </a:rPr>
              <a:t> SSL </a:t>
            </a:r>
            <a:r>
              <a:rPr lang="en-US" sz="1600" dirty="0" err="1">
                <a:solidFill>
                  <a:schemeClr val="tx1">
                    <a:lumMod val="75000"/>
                    <a:lumOff val="25000"/>
                  </a:schemeClr>
                </a:solidFill>
              </a:rPr>
              <a:t>là</a:t>
            </a:r>
            <a:r>
              <a:rPr lang="en-US" sz="1600" dirty="0">
                <a:solidFill>
                  <a:schemeClr val="tx1">
                    <a:lumMod val="75000"/>
                    <a:lumOff val="25000"/>
                  </a:schemeClr>
                </a:solidFill>
              </a:rPr>
              <a:t> </a:t>
            </a:r>
            <a:r>
              <a:rPr lang="en-US" sz="1600" dirty="0" err="1">
                <a:solidFill>
                  <a:schemeClr val="tx1">
                    <a:lumMod val="75000"/>
                    <a:lumOff val="25000"/>
                  </a:schemeClr>
                </a:solidFill>
              </a:rPr>
              <a:t>một</a:t>
            </a:r>
            <a:r>
              <a:rPr lang="en-US" sz="1600" dirty="0">
                <a:solidFill>
                  <a:schemeClr val="tx1">
                    <a:lumMod val="75000"/>
                    <a:lumOff val="25000"/>
                  </a:schemeClr>
                </a:solidFill>
              </a:rPr>
              <a:t> </a:t>
            </a:r>
            <a:r>
              <a:rPr lang="en-US" sz="1600" dirty="0" err="1">
                <a:solidFill>
                  <a:schemeClr val="tx1">
                    <a:lumMod val="75000"/>
                    <a:lumOff val="25000"/>
                  </a:schemeClr>
                </a:solidFill>
              </a:rPr>
              <a:t>trong</a:t>
            </a:r>
            <a:r>
              <a:rPr lang="en-US" sz="1600" dirty="0">
                <a:solidFill>
                  <a:schemeClr val="tx1">
                    <a:lumMod val="75000"/>
                    <a:lumOff val="25000"/>
                  </a:schemeClr>
                </a:solidFill>
              </a:rPr>
              <a:t> </a:t>
            </a:r>
            <a:r>
              <a:rPr lang="en-US" sz="1600" dirty="0" err="1">
                <a:solidFill>
                  <a:schemeClr val="tx1">
                    <a:lumMod val="75000"/>
                    <a:lumOff val="25000"/>
                  </a:schemeClr>
                </a:solidFill>
              </a:rPr>
              <a:t>những</a:t>
            </a:r>
            <a:r>
              <a:rPr lang="en-US" sz="1600" dirty="0">
                <a:solidFill>
                  <a:schemeClr val="tx1">
                    <a:lumMod val="75000"/>
                    <a:lumOff val="25000"/>
                  </a:schemeClr>
                </a:solidFill>
              </a:rPr>
              <a:t> </a:t>
            </a:r>
          </a:p>
          <a:p>
            <a:r>
              <a:rPr lang="en-US" sz="1600" dirty="0" err="1">
                <a:solidFill>
                  <a:schemeClr val="tx1">
                    <a:lumMod val="75000"/>
                    <a:lumOff val="25000"/>
                  </a:schemeClr>
                </a:solidFill>
              </a:rPr>
              <a:t>yêu</a:t>
            </a:r>
            <a:r>
              <a:rPr lang="en-US" sz="1600" dirty="0">
                <a:solidFill>
                  <a:schemeClr val="tx1">
                    <a:lumMod val="75000"/>
                    <a:lumOff val="25000"/>
                  </a:schemeClr>
                </a:solidFill>
              </a:rPr>
              <a:t> </a:t>
            </a:r>
            <a:r>
              <a:rPr lang="en-US" sz="1600" dirty="0" err="1">
                <a:solidFill>
                  <a:schemeClr val="tx1">
                    <a:lumMod val="75000"/>
                    <a:lumOff val="25000"/>
                  </a:schemeClr>
                </a:solidFill>
              </a:rPr>
              <a:t>cầu</a:t>
            </a:r>
            <a:r>
              <a:rPr lang="en-US" sz="1600" dirty="0">
                <a:solidFill>
                  <a:schemeClr val="tx1">
                    <a:lumMod val="75000"/>
                    <a:lumOff val="25000"/>
                  </a:schemeClr>
                </a:solidFill>
              </a:rPr>
              <a:t> </a:t>
            </a:r>
            <a:r>
              <a:rPr lang="en-US" sz="1600" dirty="0" err="1">
                <a:solidFill>
                  <a:schemeClr val="tx1">
                    <a:lumMod val="75000"/>
                    <a:lumOff val="25000"/>
                  </a:schemeClr>
                </a:solidFill>
              </a:rPr>
              <a:t>đó</a:t>
            </a:r>
            <a:r>
              <a:rPr lang="en-US" sz="1600" dirty="0">
                <a:solidFill>
                  <a:schemeClr val="tx1">
                    <a:lumMod val="75000"/>
                    <a:lumOff val="25000"/>
                  </a:schemeClr>
                </a:solidFill>
              </a:rPr>
              <a:t>. </a:t>
            </a:r>
          </a:p>
        </p:txBody>
      </p:sp>
      <p:pic>
        <p:nvPicPr>
          <p:cNvPr id="62" name="Picture 61" descr="PCI DSS là gì? Hướng dẫn nhanh về 12 yêu cầu của PCI DSS – CEH VIỆTNAM –  Đào Tạo CEH – CHFI – ECSA – PENTEST+ PreOSCP"/>
          <p:cNvPicPr/>
          <p:nvPr/>
        </p:nvPicPr>
        <p:blipFill>
          <a:blip r:embed="rId6">
            <a:extLst>
              <a:ext uri="{28A0092B-C50C-407E-A947-70E740481C1C}">
                <a14:useLocalDpi xmlns:a14="http://schemas.microsoft.com/office/drawing/2010/main" val="0"/>
              </a:ext>
            </a:extLst>
          </a:blip>
          <a:srcRect/>
          <a:stretch>
            <a:fillRect/>
          </a:stretch>
        </p:blipFill>
        <p:spPr bwMode="auto">
          <a:xfrm>
            <a:off x="1525164" y="699542"/>
            <a:ext cx="5207077" cy="2448272"/>
          </a:xfrm>
          <a:prstGeom prst="rect">
            <a:avLst/>
          </a:prstGeom>
          <a:noFill/>
          <a:ln>
            <a:noFill/>
          </a:ln>
        </p:spPr>
      </p:pic>
      <p:sp>
        <p:nvSpPr>
          <p:cNvPr id="63" name="Rectangle 62"/>
          <p:cNvSpPr/>
          <p:nvPr/>
        </p:nvSpPr>
        <p:spPr>
          <a:xfrm>
            <a:off x="1170384" y="3695393"/>
            <a:ext cx="6858000" cy="1077218"/>
          </a:xfrm>
          <a:prstGeom prst="rect">
            <a:avLst/>
          </a:prstGeom>
        </p:spPr>
        <p:txBody>
          <a:bodyPr wrap="square">
            <a:spAutoFit/>
          </a:bodyPr>
          <a:lstStyle/>
          <a:p>
            <a:r>
              <a:rPr lang="en-US" sz="1600" b="1" dirty="0">
                <a:solidFill>
                  <a:schemeClr val="tx1">
                    <a:lumMod val="75000"/>
                    <a:lumOff val="25000"/>
                  </a:schemeClr>
                </a:solidFill>
              </a:rPr>
              <a:t>  SSL/TLS </a:t>
            </a:r>
            <a:r>
              <a:rPr lang="en-US" sz="1600" b="1" dirty="0" err="1">
                <a:solidFill>
                  <a:schemeClr val="tx1">
                    <a:lumMod val="75000"/>
                    <a:lumOff val="25000"/>
                  </a:schemeClr>
                </a:solidFill>
              </a:rPr>
              <a:t>cần</a:t>
            </a:r>
            <a:r>
              <a:rPr lang="en-US" sz="1600" b="1" dirty="0">
                <a:solidFill>
                  <a:schemeClr val="tx1">
                    <a:lumMod val="75000"/>
                    <a:lumOff val="25000"/>
                  </a:schemeClr>
                </a:solidFill>
              </a:rPr>
              <a:t> </a:t>
            </a:r>
            <a:r>
              <a:rPr lang="en-US" sz="1600" b="1" dirty="0" err="1">
                <a:solidFill>
                  <a:schemeClr val="tx1">
                    <a:lumMod val="75000"/>
                    <a:lumOff val="25000"/>
                  </a:schemeClr>
                </a:solidFill>
              </a:rPr>
              <a:t>thiết</a:t>
            </a:r>
            <a:r>
              <a:rPr lang="en-US" sz="1600" b="1" dirty="0">
                <a:solidFill>
                  <a:schemeClr val="tx1">
                    <a:lumMod val="75000"/>
                    <a:lumOff val="25000"/>
                  </a:schemeClr>
                </a:solidFill>
              </a:rPr>
              <a:t> </a:t>
            </a:r>
            <a:r>
              <a:rPr lang="en-US" sz="1600" b="1" dirty="0" err="1">
                <a:solidFill>
                  <a:schemeClr val="tx1">
                    <a:lumMod val="75000"/>
                    <a:lumOff val="25000"/>
                  </a:schemeClr>
                </a:solidFill>
              </a:rPr>
              <a:t>cho</a:t>
            </a:r>
            <a:r>
              <a:rPr lang="en-US" sz="1600" b="1" dirty="0">
                <a:solidFill>
                  <a:schemeClr val="tx1">
                    <a:lumMod val="75000"/>
                    <a:lumOff val="25000"/>
                  </a:schemeClr>
                </a:solidFill>
              </a:rPr>
              <a:t> SEO</a:t>
            </a:r>
            <a:r>
              <a:rPr lang="en-US" sz="1600" dirty="0">
                <a:solidFill>
                  <a:schemeClr val="tx1">
                    <a:lumMod val="75000"/>
                    <a:lumOff val="25000"/>
                  </a:schemeClr>
                </a:solidFill>
              </a:rPr>
              <a:t>: </a:t>
            </a:r>
            <a:r>
              <a:rPr lang="en-US" sz="1600" dirty="0" err="1">
                <a:solidFill>
                  <a:schemeClr val="tx1">
                    <a:lumMod val="75000"/>
                    <a:lumOff val="25000"/>
                  </a:schemeClr>
                </a:solidFill>
              </a:rPr>
              <a:t>Bộ</a:t>
            </a:r>
            <a:r>
              <a:rPr lang="en-US" sz="1600" dirty="0">
                <a:solidFill>
                  <a:schemeClr val="tx1">
                    <a:lumMod val="75000"/>
                    <a:lumOff val="25000"/>
                  </a:schemeClr>
                </a:solidFill>
              </a:rPr>
              <a:t> </a:t>
            </a:r>
            <a:r>
              <a:rPr lang="en-US" sz="1600" dirty="0" err="1">
                <a:solidFill>
                  <a:schemeClr val="tx1">
                    <a:lumMod val="75000"/>
                    <a:lumOff val="25000"/>
                  </a:schemeClr>
                </a:solidFill>
              </a:rPr>
              <a:t>máy</a:t>
            </a:r>
            <a:r>
              <a:rPr lang="en-US" sz="1600" dirty="0">
                <a:solidFill>
                  <a:schemeClr val="tx1">
                    <a:lumMod val="75000"/>
                    <a:lumOff val="25000"/>
                  </a:schemeClr>
                </a:solidFill>
              </a:rPr>
              <a:t> </a:t>
            </a:r>
            <a:r>
              <a:rPr lang="en-US" sz="1600" dirty="0" err="1">
                <a:solidFill>
                  <a:schemeClr val="tx1">
                    <a:lumMod val="75000"/>
                    <a:lumOff val="25000"/>
                  </a:schemeClr>
                </a:solidFill>
              </a:rPr>
              <a:t>tìm</a:t>
            </a:r>
            <a:r>
              <a:rPr lang="en-US" sz="1600" dirty="0">
                <a:solidFill>
                  <a:schemeClr val="tx1">
                    <a:lumMod val="75000"/>
                    <a:lumOff val="25000"/>
                  </a:schemeClr>
                </a:solidFill>
              </a:rPr>
              <a:t> </a:t>
            </a:r>
            <a:r>
              <a:rPr lang="en-US" sz="1600" dirty="0" err="1">
                <a:solidFill>
                  <a:schemeClr val="tx1">
                    <a:lumMod val="75000"/>
                    <a:lumOff val="25000"/>
                  </a:schemeClr>
                </a:solidFill>
              </a:rPr>
              <a:t>kiếm</a:t>
            </a:r>
            <a:r>
              <a:rPr lang="en-US" sz="1600" dirty="0">
                <a:solidFill>
                  <a:schemeClr val="tx1">
                    <a:lumMod val="75000"/>
                    <a:lumOff val="25000"/>
                  </a:schemeClr>
                </a:solidFill>
              </a:rPr>
              <a:t> Google </a:t>
            </a:r>
            <a:r>
              <a:rPr lang="en-US" sz="1600" dirty="0" err="1">
                <a:solidFill>
                  <a:schemeClr val="tx1">
                    <a:lumMod val="75000"/>
                    <a:lumOff val="25000"/>
                  </a:schemeClr>
                </a:solidFill>
              </a:rPr>
              <a:t>đã</a:t>
            </a:r>
            <a:r>
              <a:rPr lang="en-US" sz="1600" dirty="0">
                <a:solidFill>
                  <a:schemeClr val="tx1">
                    <a:lumMod val="75000"/>
                    <a:lumOff val="25000"/>
                  </a:schemeClr>
                </a:solidFill>
              </a:rPr>
              <a:t> </a:t>
            </a:r>
            <a:r>
              <a:rPr lang="en-US" sz="1600" dirty="0" err="1">
                <a:solidFill>
                  <a:schemeClr val="tx1">
                    <a:lumMod val="75000"/>
                    <a:lumOff val="25000"/>
                  </a:schemeClr>
                </a:solidFill>
              </a:rPr>
              <a:t>quy</a:t>
            </a:r>
            <a:r>
              <a:rPr lang="en-US" sz="1600" dirty="0">
                <a:solidFill>
                  <a:schemeClr val="tx1">
                    <a:lumMod val="75000"/>
                    <a:lumOff val="25000"/>
                  </a:schemeClr>
                </a:solidFill>
              </a:rPr>
              <a:t> </a:t>
            </a:r>
            <a:r>
              <a:rPr lang="en-US" sz="1600" dirty="0" err="1">
                <a:solidFill>
                  <a:schemeClr val="tx1">
                    <a:lumMod val="75000"/>
                    <a:lumOff val="25000"/>
                  </a:schemeClr>
                </a:solidFill>
              </a:rPr>
              <a:t>định</a:t>
            </a:r>
            <a:r>
              <a:rPr lang="en-US" sz="1600" dirty="0">
                <a:solidFill>
                  <a:schemeClr val="tx1">
                    <a:lumMod val="75000"/>
                    <a:lumOff val="25000"/>
                  </a:schemeClr>
                </a:solidFill>
              </a:rPr>
              <a:t> </a:t>
            </a:r>
            <a:r>
              <a:rPr lang="en-US" sz="1600" dirty="0" err="1">
                <a:solidFill>
                  <a:schemeClr val="tx1">
                    <a:lumMod val="75000"/>
                    <a:lumOff val="25000"/>
                  </a:schemeClr>
                </a:solidFill>
              </a:rPr>
              <a:t>rằng</a:t>
            </a:r>
            <a:r>
              <a:rPr lang="en-US" sz="1600" dirty="0">
                <a:solidFill>
                  <a:schemeClr val="tx1">
                    <a:lumMod val="75000"/>
                    <a:lumOff val="25000"/>
                  </a:schemeClr>
                </a:solidFill>
              </a:rPr>
              <a:t> </a:t>
            </a:r>
            <a:r>
              <a:rPr lang="en-US" sz="1600" dirty="0" err="1">
                <a:solidFill>
                  <a:schemeClr val="tx1">
                    <a:lumMod val="75000"/>
                    <a:lumOff val="25000"/>
                  </a:schemeClr>
                </a:solidFill>
              </a:rPr>
              <a:t>các</a:t>
            </a:r>
            <a:r>
              <a:rPr lang="en-US" sz="1600" dirty="0">
                <a:solidFill>
                  <a:schemeClr val="tx1">
                    <a:lumMod val="75000"/>
                    <a:lumOff val="25000"/>
                  </a:schemeClr>
                </a:solidFill>
              </a:rPr>
              <a:t> </a:t>
            </a:r>
            <a:r>
              <a:rPr lang="en-US" sz="1600" dirty="0" err="1">
                <a:solidFill>
                  <a:schemeClr val="tx1">
                    <a:lumMod val="75000"/>
                    <a:lumOff val="25000"/>
                  </a:schemeClr>
                </a:solidFill>
              </a:rPr>
              <a:t>trang</a:t>
            </a:r>
            <a:r>
              <a:rPr lang="en-US" sz="1600" dirty="0">
                <a:solidFill>
                  <a:schemeClr val="tx1">
                    <a:lumMod val="75000"/>
                    <a:lumOff val="25000"/>
                  </a:schemeClr>
                </a:solidFill>
              </a:rPr>
              <a:t> web </a:t>
            </a:r>
            <a:r>
              <a:rPr lang="en-US" sz="1600" dirty="0" err="1">
                <a:solidFill>
                  <a:schemeClr val="tx1">
                    <a:lumMod val="75000"/>
                    <a:lumOff val="25000"/>
                  </a:schemeClr>
                </a:solidFill>
              </a:rPr>
              <a:t>có</a:t>
            </a:r>
            <a:r>
              <a:rPr lang="en-US" sz="1600" dirty="0">
                <a:solidFill>
                  <a:schemeClr val="tx1">
                    <a:lumMod val="75000"/>
                    <a:lumOff val="25000"/>
                  </a:schemeClr>
                </a:solidFill>
              </a:rPr>
              <a:t> </a:t>
            </a:r>
            <a:r>
              <a:rPr lang="en-US" sz="1600" dirty="0" err="1">
                <a:solidFill>
                  <a:schemeClr val="tx1">
                    <a:lumMod val="75000"/>
                    <a:lumOff val="25000"/>
                  </a:schemeClr>
                </a:solidFill>
              </a:rPr>
              <a:t>chứng</a:t>
            </a:r>
            <a:r>
              <a:rPr lang="en-US" sz="1600" dirty="0">
                <a:solidFill>
                  <a:schemeClr val="tx1">
                    <a:lumMod val="75000"/>
                    <a:lumOff val="25000"/>
                  </a:schemeClr>
                </a:solidFill>
              </a:rPr>
              <a:t> </a:t>
            </a:r>
            <a:r>
              <a:rPr lang="en-US" sz="1600" dirty="0" err="1">
                <a:solidFill>
                  <a:schemeClr val="tx1">
                    <a:lumMod val="75000"/>
                    <a:lumOff val="25000"/>
                  </a:schemeClr>
                </a:solidFill>
              </a:rPr>
              <a:t>chỉ</a:t>
            </a:r>
            <a:r>
              <a:rPr lang="en-US" sz="1600" dirty="0">
                <a:solidFill>
                  <a:schemeClr val="tx1">
                    <a:lumMod val="75000"/>
                    <a:lumOff val="25000"/>
                  </a:schemeClr>
                </a:solidFill>
              </a:rPr>
              <a:t> SSL </a:t>
            </a:r>
            <a:r>
              <a:rPr lang="en-US" sz="1600" dirty="0" err="1">
                <a:solidFill>
                  <a:schemeClr val="tx1">
                    <a:lumMod val="75000"/>
                    <a:lumOff val="25000"/>
                  </a:schemeClr>
                </a:solidFill>
              </a:rPr>
              <a:t>sẽ</a:t>
            </a:r>
            <a:r>
              <a:rPr lang="en-US" sz="1600" dirty="0">
                <a:solidFill>
                  <a:schemeClr val="tx1">
                    <a:lumMod val="75000"/>
                    <a:lumOff val="25000"/>
                  </a:schemeClr>
                </a:solidFill>
              </a:rPr>
              <a:t> </a:t>
            </a:r>
            <a:r>
              <a:rPr lang="en-US" sz="1600" dirty="0" err="1">
                <a:solidFill>
                  <a:schemeClr val="tx1">
                    <a:lumMod val="75000"/>
                    <a:lumOff val="25000"/>
                  </a:schemeClr>
                </a:solidFill>
              </a:rPr>
              <a:t>được</a:t>
            </a:r>
            <a:r>
              <a:rPr lang="en-US" sz="1600" dirty="0">
                <a:solidFill>
                  <a:schemeClr val="tx1">
                    <a:lumMod val="75000"/>
                    <a:lumOff val="25000"/>
                  </a:schemeClr>
                </a:solidFill>
              </a:rPr>
              <a:t> </a:t>
            </a:r>
            <a:r>
              <a:rPr lang="en-US" sz="1600" dirty="0" err="1">
                <a:solidFill>
                  <a:schemeClr val="tx1">
                    <a:lumMod val="75000"/>
                    <a:lumOff val="25000"/>
                  </a:schemeClr>
                </a:solidFill>
              </a:rPr>
              <a:t>ưu</a:t>
            </a:r>
            <a:r>
              <a:rPr lang="en-US" sz="1600" dirty="0">
                <a:solidFill>
                  <a:schemeClr val="tx1">
                    <a:lumMod val="75000"/>
                    <a:lumOff val="25000"/>
                  </a:schemeClr>
                </a:solidFill>
              </a:rPr>
              <a:t> </a:t>
            </a:r>
            <a:r>
              <a:rPr lang="en-US" sz="1600" dirty="0" err="1">
                <a:solidFill>
                  <a:schemeClr val="tx1">
                    <a:lumMod val="75000"/>
                    <a:lumOff val="25000"/>
                  </a:schemeClr>
                </a:solidFill>
              </a:rPr>
              <a:t>tiên</a:t>
            </a:r>
            <a:r>
              <a:rPr lang="en-US" sz="1600" dirty="0">
                <a:solidFill>
                  <a:schemeClr val="tx1">
                    <a:lumMod val="75000"/>
                    <a:lumOff val="25000"/>
                  </a:schemeClr>
                </a:solidFill>
              </a:rPr>
              <a:t> </a:t>
            </a:r>
            <a:r>
              <a:rPr lang="en-US" sz="1600" dirty="0" err="1">
                <a:solidFill>
                  <a:schemeClr val="tx1">
                    <a:lumMod val="75000"/>
                    <a:lumOff val="25000"/>
                  </a:schemeClr>
                </a:solidFill>
              </a:rPr>
              <a:t>hơn</a:t>
            </a:r>
            <a:r>
              <a:rPr lang="en-US" sz="1600" dirty="0">
                <a:solidFill>
                  <a:schemeClr val="tx1">
                    <a:lumMod val="75000"/>
                    <a:lumOff val="25000"/>
                  </a:schemeClr>
                </a:solidFill>
              </a:rPr>
              <a:t> </a:t>
            </a:r>
            <a:r>
              <a:rPr lang="en-US" sz="1600" dirty="0" err="1">
                <a:solidFill>
                  <a:schemeClr val="tx1">
                    <a:lumMod val="75000"/>
                    <a:lumOff val="25000"/>
                  </a:schemeClr>
                </a:solidFill>
              </a:rPr>
              <a:t>trên</a:t>
            </a:r>
            <a:r>
              <a:rPr lang="en-US" sz="1600" dirty="0">
                <a:solidFill>
                  <a:schemeClr val="tx1">
                    <a:lumMod val="75000"/>
                    <a:lumOff val="25000"/>
                  </a:schemeClr>
                </a:solidFill>
              </a:rPr>
              <a:t> </a:t>
            </a:r>
            <a:r>
              <a:rPr lang="en-US" sz="1600" dirty="0" err="1">
                <a:solidFill>
                  <a:schemeClr val="tx1">
                    <a:lumMod val="75000"/>
                    <a:lumOff val="25000"/>
                  </a:schemeClr>
                </a:solidFill>
              </a:rPr>
              <a:t>bảng</a:t>
            </a:r>
            <a:r>
              <a:rPr lang="en-US" sz="1600" dirty="0">
                <a:solidFill>
                  <a:schemeClr val="tx1">
                    <a:lumMod val="75000"/>
                    <a:lumOff val="25000"/>
                  </a:schemeClr>
                </a:solidFill>
              </a:rPr>
              <a:t> </a:t>
            </a:r>
            <a:r>
              <a:rPr lang="en-US" sz="1600" dirty="0" err="1">
                <a:solidFill>
                  <a:schemeClr val="tx1">
                    <a:lumMod val="75000"/>
                    <a:lumOff val="25000"/>
                  </a:schemeClr>
                </a:solidFill>
              </a:rPr>
              <a:t>kết</a:t>
            </a:r>
            <a:r>
              <a:rPr lang="en-US" sz="1600" dirty="0">
                <a:solidFill>
                  <a:schemeClr val="tx1">
                    <a:lumMod val="75000"/>
                    <a:lumOff val="25000"/>
                  </a:schemeClr>
                </a:solidFill>
              </a:rPr>
              <a:t> </a:t>
            </a:r>
            <a:r>
              <a:rPr lang="en-US" sz="1600" dirty="0" err="1">
                <a:solidFill>
                  <a:schemeClr val="tx1">
                    <a:lumMod val="75000"/>
                    <a:lumOff val="25000"/>
                  </a:schemeClr>
                </a:solidFill>
              </a:rPr>
              <a:t>quả</a:t>
            </a:r>
            <a:r>
              <a:rPr lang="en-US" sz="1600" dirty="0">
                <a:solidFill>
                  <a:schemeClr val="tx1">
                    <a:lumMod val="75000"/>
                    <a:lumOff val="25000"/>
                  </a:schemeClr>
                </a:solidFill>
              </a:rPr>
              <a:t> </a:t>
            </a:r>
          </a:p>
          <a:p>
            <a:r>
              <a:rPr lang="en-US" sz="1600" dirty="0" err="1">
                <a:solidFill>
                  <a:schemeClr val="tx1">
                    <a:lumMod val="75000"/>
                    <a:lumOff val="25000"/>
                  </a:schemeClr>
                </a:solidFill>
              </a:rPr>
              <a:t>tìm</a:t>
            </a:r>
            <a:r>
              <a:rPr lang="en-US" sz="1600" dirty="0">
                <a:solidFill>
                  <a:schemeClr val="tx1">
                    <a:lumMod val="75000"/>
                    <a:lumOff val="25000"/>
                  </a:schemeClr>
                </a:solidFill>
              </a:rPr>
              <a:t> </a:t>
            </a:r>
            <a:r>
              <a:rPr lang="en-US" sz="1600" dirty="0" err="1">
                <a:solidFill>
                  <a:schemeClr val="tx1">
                    <a:lumMod val="75000"/>
                    <a:lumOff val="25000"/>
                  </a:schemeClr>
                </a:solidFill>
              </a:rPr>
              <a:t>kiếm</a:t>
            </a:r>
            <a:r>
              <a:rPr lang="en-US" sz="1600" dirty="0">
                <a:solidFill>
                  <a:schemeClr val="tx1">
                    <a:lumMod val="75000"/>
                    <a:lumOff val="25000"/>
                  </a:schemeClr>
                </a:solidFill>
              </a:rPr>
              <a:t>. </a:t>
            </a:r>
            <a:r>
              <a:rPr lang="en-US" sz="1600" dirty="0" err="1">
                <a:solidFill>
                  <a:schemeClr val="tx1">
                    <a:lumMod val="75000"/>
                    <a:lumOff val="25000"/>
                  </a:schemeClr>
                </a:solidFill>
              </a:rPr>
              <a:t>Vì</a:t>
            </a:r>
            <a:r>
              <a:rPr lang="en-US" sz="1600" dirty="0">
                <a:solidFill>
                  <a:schemeClr val="tx1">
                    <a:lumMod val="75000"/>
                    <a:lumOff val="25000"/>
                  </a:schemeClr>
                </a:solidFill>
              </a:rPr>
              <a:t> </a:t>
            </a:r>
            <a:r>
              <a:rPr lang="en-US" sz="1600" dirty="0" err="1">
                <a:solidFill>
                  <a:schemeClr val="tx1">
                    <a:lumMod val="75000"/>
                    <a:lumOff val="25000"/>
                  </a:schemeClr>
                </a:solidFill>
              </a:rPr>
              <a:t>vậy</a:t>
            </a:r>
            <a:r>
              <a:rPr lang="en-US" sz="1600" dirty="0">
                <a:solidFill>
                  <a:schemeClr val="tx1">
                    <a:lumMod val="75000"/>
                    <a:lumOff val="25000"/>
                  </a:schemeClr>
                </a:solidFill>
              </a:rPr>
              <a:t>, </a:t>
            </a:r>
            <a:r>
              <a:rPr lang="en-US" sz="1600" dirty="0" err="1">
                <a:solidFill>
                  <a:schemeClr val="tx1">
                    <a:lumMod val="75000"/>
                    <a:lumOff val="25000"/>
                  </a:schemeClr>
                </a:solidFill>
              </a:rPr>
              <a:t>có</a:t>
            </a:r>
            <a:r>
              <a:rPr lang="en-US" sz="1600" dirty="0">
                <a:solidFill>
                  <a:schemeClr val="tx1">
                    <a:lumMod val="75000"/>
                    <a:lumOff val="25000"/>
                  </a:schemeClr>
                </a:solidFill>
              </a:rPr>
              <a:t> SSL </a:t>
            </a:r>
            <a:r>
              <a:rPr lang="en-US" sz="1600" dirty="0" err="1">
                <a:solidFill>
                  <a:schemeClr val="tx1">
                    <a:lumMod val="75000"/>
                    <a:lumOff val="25000"/>
                  </a:schemeClr>
                </a:solidFill>
              </a:rPr>
              <a:t>là</a:t>
            </a:r>
            <a:r>
              <a:rPr lang="en-US" sz="1600" dirty="0">
                <a:solidFill>
                  <a:schemeClr val="tx1">
                    <a:lumMod val="75000"/>
                    <a:lumOff val="25000"/>
                  </a:schemeClr>
                </a:solidFill>
              </a:rPr>
              <a:t> </a:t>
            </a:r>
            <a:r>
              <a:rPr lang="en-US" sz="1600" dirty="0" err="1">
                <a:solidFill>
                  <a:schemeClr val="tx1">
                    <a:lumMod val="75000"/>
                    <a:lumOff val="25000"/>
                  </a:schemeClr>
                </a:solidFill>
              </a:rPr>
              <a:t>tiêu</a:t>
            </a:r>
            <a:r>
              <a:rPr lang="en-US" sz="1600" dirty="0">
                <a:solidFill>
                  <a:schemeClr val="tx1">
                    <a:lumMod val="75000"/>
                    <a:lumOff val="25000"/>
                  </a:schemeClr>
                </a:solidFill>
              </a:rPr>
              <a:t> </a:t>
            </a:r>
            <a:r>
              <a:rPr lang="en-US" sz="1600" dirty="0" err="1">
                <a:solidFill>
                  <a:schemeClr val="tx1">
                    <a:lumMod val="75000"/>
                    <a:lumOff val="25000"/>
                  </a:schemeClr>
                </a:solidFill>
              </a:rPr>
              <a:t>chuẩn</a:t>
            </a:r>
            <a:r>
              <a:rPr lang="en-US" sz="1600" dirty="0">
                <a:solidFill>
                  <a:schemeClr val="tx1">
                    <a:lumMod val="75000"/>
                    <a:lumOff val="25000"/>
                  </a:schemeClr>
                </a:solidFill>
              </a:rPr>
              <a:t> SEO </a:t>
            </a:r>
            <a:r>
              <a:rPr lang="en-US" sz="1600" dirty="0" err="1">
                <a:solidFill>
                  <a:schemeClr val="tx1">
                    <a:lumMod val="75000"/>
                    <a:lumOff val="25000"/>
                  </a:schemeClr>
                </a:solidFill>
              </a:rPr>
              <a:t>để</a:t>
            </a:r>
            <a:r>
              <a:rPr lang="en-US" sz="1600" dirty="0">
                <a:solidFill>
                  <a:schemeClr val="tx1">
                    <a:lumMod val="75000"/>
                    <a:lumOff val="25000"/>
                  </a:schemeClr>
                </a:solidFill>
              </a:rPr>
              <a:t> </a:t>
            </a:r>
            <a:r>
              <a:rPr lang="en-US" sz="1600" dirty="0" err="1">
                <a:solidFill>
                  <a:schemeClr val="tx1">
                    <a:lumMod val="75000"/>
                    <a:lumOff val="25000"/>
                  </a:schemeClr>
                </a:solidFill>
              </a:rPr>
              <a:t>trang</a:t>
            </a:r>
            <a:r>
              <a:rPr lang="en-US" sz="1600" dirty="0">
                <a:solidFill>
                  <a:schemeClr val="tx1">
                    <a:lumMod val="75000"/>
                    <a:lumOff val="25000"/>
                  </a:schemeClr>
                </a:solidFill>
              </a:rPr>
              <a:t> web </a:t>
            </a:r>
            <a:r>
              <a:rPr lang="en-US" sz="1600" dirty="0" err="1">
                <a:solidFill>
                  <a:schemeClr val="tx1">
                    <a:lumMod val="75000"/>
                    <a:lumOff val="25000"/>
                  </a:schemeClr>
                </a:solidFill>
              </a:rPr>
              <a:t>của</a:t>
            </a:r>
            <a:r>
              <a:rPr lang="en-US" sz="1600" dirty="0">
                <a:solidFill>
                  <a:schemeClr val="tx1">
                    <a:lumMod val="75000"/>
                    <a:lumOff val="25000"/>
                  </a:schemeClr>
                </a:solidFill>
              </a:rPr>
              <a:t> </a:t>
            </a:r>
            <a:r>
              <a:rPr lang="en-US" sz="1600" dirty="0" err="1">
                <a:solidFill>
                  <a:schemeClr val="tx1">
                    <a:lumMod val="75000"/>
                    <a:lumOff val="25000"/>
                  </a:schemeClr>
                </a:solidFill>
              </a:rPr>
              <a:t>bạn</a:t>
            </a:r>
            <a:r>
              <a:rPr lang="en-US" sz="1600" dirty="0">
                <a:solidFill>
                  <a:schemeClr val="tx1">
                    <a:lumMod val="75000"/>
                    <a:lumOff val="25000"/>
                  </a:schemeClr>
                </a:solidFill>
              </a:rPr>
              <a:t> </a:t>
            </a:r>
            <a:r>
              <a:rPr lang="en-US" sz="1600" dirty="0" err="1">
                <a:solidFill>
                  <a:schemeClr val="tx1">
                    <a:lumMod val="75000"/>
                    <a:lumOff val="25000"/>
                  </a:schemeClr>
                </a:solidFill>
              </a:rPr>
              <a:t>được</a:t>
            </a:r>
            <a:r>
              <a:rPr lang="en-US" sz="1600" dirty="0">
                <a:solidFill>
                  <a:schemeClr val="tx1">
                    <a:lumMod val="75000"/>
                    <a:lumOff val="25000"/>
                  </a:schemeClr>
                </a:solidFill>
              </a:rPr>
              <a:t> </a:t>
            </a:r>
          </a:p>
          <a:p>
            <a:r>
              <a:rPr lang="en-US" sz="1600" dirty="0" err="1">
                <a:solidFill>
                  <a:schemeClr val="tx1">
                    <a:lumMod val="75000"/>
                    <a:lumOff val="25000"/>
                  </a:schemeClr>
                </a:solidFill>
              </a:rPr>
              <a:t>lên</a:t>
            </a:r>
            <a:r>
              <a:rPr lang="en-US" sz="1600" dirty="0">
                <a:solidFill>
                  <a:schemeClr val="tx1">
                    <a:lumMod val="75000"/>
                    <a:lumOff val="25000"/>
                  </a:schemeClr>
                </a:solidFill>
              </a:rPr>
              <a:t> top </a:t>
            </a:r>
            <a:r>
              <a:rPr lang="en-US" sz="1600" dirty="0" err="1">
                <a:solidFill>
                  <a:schemeClr val="tx1">
                    <a:lumMod val="75000"/>
                    <a:lumOff val="25000"/>
                  </a:schemeClr>
                </a:solidFill>
              </a:rPr>
              <a:t>tìm</a:t>
            </a:r>
            <a:r>
              <a:rPr lang="en-US" sz="1600" dirty="0">
                <a:solidFill>
                  <a:schemeClr val="tx1">
                    <a:lumMod val="75000"/>
                    <a:lumOff val="25000"/>
                  </a:schemeClr>
                </a:solidFill>
              </a:rPr>
              <a:t> </a:t>
            </a:r>
            <a:r>
              <a:rPr lang="en-US" sz="1600" dirty="0" err="1">
                <a:solidFill>
                  <a:schemeClr val="tx1">
                    <a:lumMod val="75000"/>
                    <a:lumOff val="25000"/>
                  </a:schemeClr>
                </a:solidFill>
              </a:rPr>
              <a:t>kiếm</a:t>
            </a:r>
            <a:r>
              <a:rPr lang="en-US" sz="1600" dirty="0">
                <a:solidFill>
                  <a:schemeClr val="tx1">
                    <a:lumMod val="75000"/>
                    <a:lumOff val="25000"/>
                  </a:schemeClr>
                </a:solidFill>
              </a:rPr>
              <a:t>. </a:t>
            </a:r>
          </a:p>
        </p:txBody>
      </p:sp>
      <p:pic>
        <p:nvPicPr>
          <p:cNvPr id="64" name="Picture 63" descr="ssl SEO"/>
          <p:cNvPicPr/>
          <p:nvPr/>
        </p:nvPicPr>
        <p:blipFill>
          <a:blip r:embed="rId7">
            <a:extLst>
              <a:ext uri="{28A0092B-C50C-407E-A947-70E740481C1C}">
                <a14:useLocalDpi xmlns:a14="http://schemas.microsoft.com/office/drawing/2010/main" val="0"/>
              </a:ext>
            </a:extLst>
          </a:blip>
          <a:srcRect/>
          <a:stretch>
            <a:fillRect/>
          </a:stretch>
        </p:blipFill>
        <p:spPr bwMode="auto">
          <a:xfrm>
            <a:off x="1525164" y="705161"/>
            <a:ext cx="5207077" cy="2442654"/>
          </a:xfrm>
          <a:prstGeom prst="rect">
            <a:avLst/>
          </a:prstGeom>
          <a:noFill/>
          <a:ln>
            <a:noFill/>
          </a:ln>
        </p:spPr>
      </p:pic>
      <p:pic>
        <p:nvPicPr>
          <p:cNvPr id="65" name="Picture 64" descr="PH N HIU TRNG I HC GIAO THNG"/>
          <p:cNvPicPr/>
          <p:nvPr/>
        </p:nvPicPr>
        <p:blipFill>
          <a:blip r:embed="rId8">
            <a:extLst>
              <a:ext uri="{28A0092B-C50C-407E-A947-70E740481C1C}">
                <a14:useLocalDpi xmlns:a14="http://schemas.microsoft.com/office/drawing/2010/main" val="0"/>
              </a:ext>
            </a:extLst>
          </a:blip>
          <a:srcRect/>
          <a:stretch>
            <a:fillRect/>
          </a:stretch>
        </p:blipFill>
        <p:spPr bwMode="auto">
          <a:xfrm>
            <a:off x="1527967" y="705161"/>
            <a:ext cx="5204274" cy="2442653"/>
          </a:xfrm>
          <a:prstGeom prst="rect">
            <a:avLst/>
          </a:prstGeom>
          <a:noFill/>
          <a:ln>
            <a:noFill/>
          </a:ln>
        </p:spPr>
      </p:pic>
      <p:sp>
        <p:nvSpPr>
          <p:cNvPr id="66" name="Rectangle 65"/>
          <p:cNvSpPr/>
          <p:nvPr/>
        </p:nvSpPr>
        <p:spPr>
          <a:xfrm>
            <a:off x="1116124" y="3803115"/>
            <a:ext cx="6966520" cy="584775"/>
          </a:xfrm>
          <a:prstGeom prst="rect">
            <a:avLst/>
          </a:prstGeom>
        </p:spPr>
        <p:txBody>
          <a:bodyPr wrap="square">
            <a:spAutoFit/>
          </a:bodyPr>
          <a:lstStyle/>
          <a:p>
            <a:r>
              <a:rPr lang="en-US" sz="1600" dirty="0">
                <a:solidFill>
                  <a:schemeClr val="tx1">
                    <a:lumMod val="75000"/>
                    <a:lumOff val="25000"/>
                  </a:schemeClr>
                </a:solidFill>
              </a:rPr>
              <a:t>    </a:t>
            </a:r>
            <a:r>
              <a:rPr lang="en-US" sz="1600" dirty="0" err="1">
                <a:solidFill>
                  <a:schemeClr val="tx1">
                    <a:lumMod val="75000"/>
                    <a:lumOff val="25000"/>
                  </a:schemeClr>
                </a:solidFill>
              </a:rPr>
              <a:t>Tuy</a:t>
            </a:r>
            <a:r>
              <a:rPr lang="en-US" sz="1600" dirty="0">
                <a:solidFill>
                  <a:schemeClr val="tx1">
                    <a:lumMod val="75000"/>
                    <a:lumOff val="25000"/>
                  </a:schemeClr>
                </a:solidFill>
              </a:rPr>
              <a:t> </a:t>
            </a:r>
            <a:r>
              <a:rPr lang="en-US" sz="1600" dirty="0" err="1">
                <a:solidFill>
                  <a:schemeClr val="tx1">
                    <a:lumMod val="75000"/>
                    <a:lumOff val="25000"/>
                  </a:schemeClr>
                </a:solidFill>
              </a:rPr>
              <a:t>vẫn</a:t>
            </a:r>
            <a:r>
              <a:rPr lang="en-US" sz="1600" dirty="0">
                <a:solidFill>
                  <a:schemeClr val="tx1">
                    <a:lumMod val="75000"/>
                    <a:lumOff val="25000"/>
                  </a:schemeClr>
                </a:solidFill>
              </a:rPr>
              <a:t> </a:t>
            </a:r>
            <a:r>
              <a:rPr lang="en-US" sz="1600" dirty="0" err="1">
                <a:solidFill>
                  <a:schemeClr val="tx1">
                    <a:lumMod val="75000"/>
                    <a:lumOff val="25000"/>
                  </a:schemeClr>
                </a:solidFill>
              </a:rPr>
              <a:t>còn</a:t>
            </a:r>
            <a:r>
              <a:rPr lang="en-US" sz="1600" dirty="0">
                <a:solidFill>
                  <a:schemeClr val="tx1">
                    <a:lumMod val="75000"/>
                    <a:lumOff val="25000"/>
                  </a:schemeClr>
                </a:solidFill>
              </a:rPr>
              <a:t> </a:t>
            </a:r>
            <a:r>
              <a:rPr lang="en-US" sz="1600" dirty="0" err="1">
                <a:solidFill>
                  <a:schemeClr val="tx1">
                    <a:lumMod val="75000"/>
                    <a:lumOff val="25000"/>
                  </a:schemeClr>
                </a:solidFill>
              </a:rPr>
              <a:t>lỗ</a:t>
            </a:r>
            <a:r>
              <a:rPr lang="en-US" sz="1600" dirty="0">
                <a:solidFill>
                  <a:schemeClr val="tx1">
                    <a:lumMod val="75000"/>
                    <a:lumOff val="25000"/>
                  </a:schemeClr>
                </a:solidFill>
              </a:rPr>
              <a:t> </a:t>
            </a:r>
            <a:r>
              <a:rPr lang="en-US" sz="1600" dirty="0" err="1">
                <a:solidFill>
                  <a:schemeClr val="tx1">
                    <a:lumMod val="75000"/>
                    <a:lumOff val="25000"/>
                  </a:schemeClr>
                </a:solidFill>
              </a:rPr>
              <a:t>hổng</a:t>
            </a:r>
            <a:r>
              <a:rPr lang="en-US" sz="1600" dirty="0">
                <a:solidFill>
                  <a:schemeClr val="tx1">
                    <a:lumMod val="75000"/>
                    <a:lumOff val="25000"/>
                  </a:schemeClr>
                </a:solidFill>
              </a:rPr>
              <a:t> </a:t>
            </a:r>
            <a:r>
              <a:rPr lang="en-US" sz="1600" dirty="0" err="1">
                <a:solidFill>
                  <a:schemeClr val="tx1">
                    <a:lumMod val="75000"/>
                    <a:lumOff val="25000"/>
                  </a:schemeClr>
                </a:solidFill>
              </a:rPr>
              <a:t>để</a:t>
            </a:r>
            <a:r>
              <a:rPr lang="en-US" sz="1600" dirty="0">
                <a:solidFill>
                  <a:schemeClr val="tx1">
                    <a:lumMod val="75000"/>
                    <a:lumOff val="25000"/>
                  </a:schemeClr>
                </a:solidFill>
              </a:rPr>
              <a:t> </a:t>
            </a:r>
            <a:r>
              <a:rPr lang="en-US" sz="1600" dirty="0" err="1">
                <a:solidFill>
                  <a:schemeClr val="tx1">
                    <a:lumMod val="75000"/>
                    <a:lumOff val="25000"/>
                  </a:schemeClr>
                </a:solidFill>
              </a:rPr>
              <a:t>khai</a:t>
            </a:r>
            <a:r>
              <a:rPr lang="en-US" sz="1600" dirty="0">
                <a:solidFill>
                  <a:schemeClr val="tx1">
                    <a:lumMod val="75000"/>
                    <a:lumOff val="25000"/>
                  </a:schemeClr>
                </a:solidFill>
              </a:rPr>
              <a:t> </a:t>
            </a:r>
            <a:r>
              <a:rPr lang="en-US" sz="1600" dirty="0" err="1">
                <a:solidFill>
                  <a:schemeClr val="tx1">
                    <a:lumMod val="75000"/>
                    <a:lumOff val="25000"/>
                  </a:schemeClr>
                </a:solidFill>
              </a:rPr>
              <a:t>thác</a:t>
            </a:r>
            <a:r>
              <a:rPr lang="en-US" sz="1600" dirty="0">
                <a:solidFill>
                  <a:schemeClr val="tx1">
                    <a:lumMod val="75000"/>
                    <a:lumOff val="25000"/>
                  </a:schemeClr>
                </a:solidFill>
              </a:rPr>
              <a:t> </a:t>
            </a:r>
            <a:r>
              <a:rPr lang="en-US" sz="1600" dirty="0" err="1">
                <a:solidFill>
                  <a:schemeClr val="tx1">
                    <a:lumMod val="75000"/>
                    <a:lumOff val="25000"/>
                  </a:schemeClr>
                </a:solidFill>
              </a:rPr>
              <a:t>nhưng</a:t>
            </a:r>
            <a:r>
              <a:rPr lang="en-US" sz="1600" dirty="0">
                <a:solidFill>
                  <a:schemeClr val="tx1">
                    <a:lumMod val="75000"/>
                    <a:lumOff val="25000"/>
                  </a:schemeClr>
                </a:solidFill>
              </a:rPr>
              <a:t> SSL/TLS </a:t>
            </a:r>
            <a:r>
              <a:rPr lang="en-US" sz="1600" dirty="0" err="1">
                <a:solidFill>
                  <a:schemeClr val="tx1">
                    <a:lumMod val="75000"/>
                    <a:lumOff val="25000"/>
                  </a:schemeClr>
                </a:solidFill>
              </a:rPr>
              <a:t>vẫn</a:t>
            </a:r>
            <a:r>
              <a:rPr lang="en-US" sz="1600" dirty="0">
                <a:solidFill>
                  <a:schemeClr val="tx1">
                    <a:lumMod val="75000"/>
                    <a:lumOff val="25000"/>
                  </a:schemeClr>
                </a:solidFill>
              </a:rPr>
              <a:t> </a:t>
            </a:r>
            <a:r>
              <a:rPr lang="en-US" sz="1600" dirty="0" err="1">
                <a:solidFill>
                  <a:schemeClr val="tx1">
                    <a:lumMod val="75000"/>
                    <a:lumOff val="25000"/>
                  </a:schemeClr>
                </a:solidFill>
              </a:rPr>
              <a:t>là</a:t>
            </a:r>
            <a:r>
              <a:rPr lang="en-US" sz="1600" dirty="0">
                <a:solidFill>
                  <a:schemeClr val="tx1">
                    <a:lumMod val="75000"/>
                    <a:lumOff val="25000"/>
                  </a:schemeClr>
                </a:solidFill>
              </a:rPr>
              <a:t> 1 </a:t>
            </a:r>
            <a:r>
              <a:rPr lang="en-US" sz="1600" dirty="0" err="1">
                <a:solidFill>
                  <a:schemeClr val="tx1">
                    <a:lumMod val="75000"/>
                    <a:lumOff val="25000"/>
                  </a:schemeClr>
                </a:solidFill>
              </a:rPr>
              <a:t>giao</a:t>
            </a:r>
            <a:r>
              <a:rPr lang="en-US" sz="1600" dirty="0">
                <a:solidFill>
                  <a:schemeClr val="tx1">
                    <a:lumMod val="75000"/>
                    <a:lumOff val="25000"/>
                  </a:schemeClr>
                </a:solidFill>
              </a:rPr>
              <a:t> </a:t>
            </a:r>
            <a:r>
              <a:rPr lang="en-US" sz="1600" dirty="0" err="1">
                <a:solidFill>
                  <a:schemeClr val="tx1">
                    <a:lumMod val="75000"/>
                    <a:lumOff val="25000"/>
                  </a:schemeClr>
                </a:solidFill>
              </a:rPr>
              <a:t>thức</a:t>
            </a:r>
            <a:r>
              <a:rPr lang="en-US" sz="1600" dirty="0">
                <a:solidFill>
                  <a:schemeClr val="tx1">
                    <a:lumMod val="75000"/>
                    <a:lumOff val="25000"/>
                  </a:schemeClr>
                </a:solidFill>
              </a:rPr>
              <a:t> </a:t>
            </a:r>
            <a:r>
              <a:rPr lang="en-US" sz="1600" dirty="0" err="1">
                <a:solidFill>
                  <a:schemeClr val="tx1">
                    <a:lumMod val="75000"/>
                    <a:lumOff val="25000"/>
                  </a:schemeClr>
                </a:solidFill>
              </a:rPr>
              <a:t>bảo</a:t>
            </a:r>
            <a:r>
              <a:rPr lang="en-US" sz="1600" dirty="0">
                <a:solidFill>
                  <a:schemeClr val="tx1">
                    <a:lumMod val="75000"/>
                    <a:lumOff val="25000"/>
                  </a:schemeClr>
                </a:solidFill>
              </a:rPr>
              <a:t> </a:t>
            </a:r>
            <a:r>
              <a:rPr lang="en-US" sz="1600" dirty="0" err="1">
                <a:solidFill>
                  <a:schemeClr val="tx1">
                    <a:lumMod val="75000"/>
                    <a:lumOff val="25000"/>
                  </a:schemeClr>
                </a:solidFill>
              </a:rPr>
              <a:t>mật</a:t>
            </a:r>
            <a:r>
              <a:rPr lang="en-US" sz="1600" dirty="0">
                <a:solidFill>
                  <a:schemeClr val="tx1">
                    <a:lumMod val="75000"/>
                    <a:lumOff val="25000"/>
                  </a:schemeClr>
                </a:solidFill>
              </a:rPr>
              <a:t> </a:t>
            </a:r>
            <a:r>
              <a:rPr lang="en-US" sz="1600" dirty="0" err="1">
                <a:solidFill>
                  <a:schemeClr val="tx1">
                    <a:lumMod val="75000"/>
                    <a:lumOff val="25000"/>
                  </a:schemeClr>
                </a:solidFill>
              </a:rPr>
              <a:t>tốt</a:t>
            </a:r>
            <a:r>
              <a:rPr lang="en-US" sz="1600" dirty="0">
                <a:solidFill>
                  <a:schemeClr val="tx1">
                    <a:lumMod val="75000"/>
                    <a:lumOff val="25000"/>
                  </a:schemeClr>
                </a:solidFill>
              </a:rPr>
              <a:t> </a:t>
            </a:r>
            <a:r>
              <a:rPr lang="en-US" sz="1600" dirty="0" err="1">
                <a:solidFill>
                  <a:schemeClr val="tx1">
                    <a:lumMod val="75000"/>
                    <a:lumOff val="25000"/>
                  </a:schemeClr>
                </a:solidFill>
              </a:rPr>
              <a:t>mà</a:t>
            </a:r>
            <a:r>
              <a:rPr lang="en-US" sz="1600" dirty="0">
                <a:solidFill>
                  <a:schemeClr val="tx1">
                    <a:lumMod val="75000"/>
                    <a:lumOff val="25000"/>
                  </a:schemeClr>
                </a:solidFill>
              </a:rPr>
              <a:t> </a:t>
            </a:r>
            <a:r>
              <a:rPr lang="en-US" sz="1600" dirty="0" err="1">
                <a:solidFill>
                  <a:schemeClr val="tx1">
                    <a:lumMod val="75000"/>
                    <a:lumOff val="25000"/>
                  </a:schemeClr>
                </a:solidFill>
              </a:rPr>
              <a:t>hiện</a:t>
            </a:r>
            <a:r>
              <a:rPr lang="en-US" sz="1600" dirty="0">
                <a:solidFill>
                  <a:schemeClr val="tx1">
                    <a:lumMod val="75000"/>
                    <a:lumOff val="25000"/>
                  </a:schemeClr>
                </a:solidFill>
              </a:rPr>
              <a:t> nay </a:t>
            </a:r>
            <a:r>
              <a:rPr lang="en-US" sz="1600" dirty="0" err="1">
                <a:solidFill>
                  <a:schemeClr val="tx1">
                    <a:lumMod val="75000"/>
                    <a:lumOff val="25000"/>
                  </a:schemeClr>
                </a:solidFill>
              </a:rPr>
              <a:t>chưa</a:t>
            </a:r>
            <a:r>
              <a:rPr lang="en-US" sz="1600" dirty="0">
                <a:solidFill>
                  <a:schemeClr val="tx1">
                    <a:lumMod val="75000"/>
                    <a:lumOff val="25000"/>
                  </a:schemeClr>
                </a:solidFill>
              </a:rPr>
              <a:t> </a:t>
            </a:r>
            <a:r>
              <a:rPr lang="en-US" sz="1600" dirty="0" err="1">
                <a:solidFill>
                  <a:schemeClr val="tx1">
                    <a:lumMod val="75000"/>
                    <a:lumOff val="25000"/>
                  </a:schemeClr>
                </a:solidFill>
              </a:rPr>
              <a:t>có</a:t>
            </a:r>
            <a:r>
              <a:rPr lang="en-US" sz="1600" dirty="0">
                <a:solidFill>
                  <a:schemeClr val="tx1">
                    <a:lumMod val="75000"/>
                    <a:lumOff val="25000"/>
                  </a:schemeClr>
                </a:solidFill>
              </a:rPr>
              <a:t> </a:t>
            </a:r>
            <a:r>
              <a:rPr lang="en-US" sz="1600" dirty="0" err="1">
                <a:solidFill>
                  <a:schemeClr val="tx1">
                    <a:lumMod val="75000"/>
                    <a:lumOff val="25000"/>
                  </a:schemeClr>
                </a:solidFill>
              </a:rPr>
              <a:t>giao</a:t>
            </a:r>
            <a:r>
              <a:rPr lang="en-US" sz="1600" dirty="0">
                <a:solidFill>
                  <a:schemeClr val="tx1">
                    <a:lumMod val="75000"/>
                    <a:lumOff val="25000"/>
                  </a:schemeClr>
                </a:solidFill>
              </a:rPr>
              <a:t> </a:t>
            </a:r>
            <a:r>
              <a:rPr lang="en-US" sz="1600" dirty="0" err="1">
                <a:solidFill>
                  <a:schemeClr val="tx1">
                    <a:lumMod val="75000"/>
                    <a:lumOff val="25000"/>
                  </a:schemeClr>
                </a:solidFill>
              </a:rPr>
              <a:t>thức</a:t>
            </a:r>
            <a:r>
              <a:rPr lang="en-US" sz="1600" dirty="0">
                <a:solidFill>
                  <a:schemeClr val="tx1">
                    <a:lumMod val="75000"/>
                    <a:lumOff val="25000"/>
                  </a:schemeClr>
                </a:solidFill>
              </a:rPr>
              <a:t> </a:t>
            </a:r>
            <a:r>
              <a:rPr lang="en-US" sz="1600" dirty="0" err="1">
                <a:solidFill>
                  <a:schemeClr val="tx1">
                    <a:lumMod val="75000"/>
                    <a:lumOff val="25000"/>
                  </a:schemeClr>
                </a:solidFill>
              </a:rPr>
              <a:t>nào</a:t>
            </a:r>
            <a:r>
              <a:rPr lang="en-US" sz="1600" dirty="0">
                <a:solidFill>
                  <a:schemeClr val="tx1">
                    <a:lumMod val="75000"/>
                    <a:lumOff val="25000"/>
                  </a:schemeClr>
                </a:solidFill>
              </a:rPr>
              <a:t> </a:t>
            </a:r>
            <a:r>
              <a:rPr lang="en-US" sz="1600" dirty="0" err="1">
                <a:solidFill>
                  <a:schemeClr val="tx1">
                    <a:lumMod val="75000"/>
                    <a:lumOff val="25000"/>
                  </a:schemeClr>
                </a:solidFill>
              </a:rPr>
              <a:t>vượt</a:t>
            </a:r>
            <a:r>
              <a:rPr lang="en-US" sz="1600" dirty="0">
                <a:solidFill>
                  <a:schemeClr val="tx1">
                    <a:lumMod val="75000"/>
                    <a:lumOff val="25000"/>
                  </a:schemeClr>
                </a:solidFill>
              </a:rPr>
              <a:t> qua </a:t>
            </a:r>
            <a:r>
              <a:rPr lang="en-US" sz="1600" dirty="0" err="1">
                <a:solidFill>
                  <a:schemeClr val="tx1">
                    <a:lumMod val="75000"/>
                    <a:lumOff val="25000"/>
                  </a:schemeClr>
                </a:solidFill>
              </a:rPr>
              <a:t>nó</a:t>
            </a:r>
            <a:r>
              <a:rPr lang="en-US" sz="1600" dirty="0">
                <a:solidFill>
                  <a:schemeClr val="tx1">
                    <a:lumMod val="75000"/>
                    <a:lumOff val="25000"/>
                  </a:schemeClr>
                </a:solidFill>
              </a:rPr>
              <a:t>. </a:t>
            </a:r>
          </a:p>
        </p:txBody>
      </p:sp>
    </p:spTree>
    <p:extLst>
      <p:ext uri="{BB962C8B-B14F-4D97-AF65-F5344CB8AC3E}">
        <p14:creationId xmlns:p14="http://schemas.microsoft.com/office/powerpoint/2010/main" val="125811086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25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25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4"/>
                                        </p:tgtEl>
                                      </p:cBhvr>
                                    </p:animEffect>
                                    <p:set>
                                      <p:cBhvr>
                                        <p:cTn id="15" dur="1" fill="hold">
                                          <p:stCondLst>
                                            <p:cond delay="499"/>
                                          </p:stCondLst>
                                        </p:cTn>
                                        <p:tgtEl>
                                          <p:spTgt spid="54"/>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56"/>
                                        </p:tgtEl>
                                      </p:cBhvr>
                                    </p:animEffect>
                                    <p:set>
                                      <p:cBhvr>
                                        <p:cTn id="18" dur="1" fill="hold">
                                          <p:stCondLst>
                                            <p:cond delay="499"/>
                                          </p:stCondLst>
                                        </p:cTn>
                                        <p:tgtEl>
                                          <p:spTgt spid="56"/>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57"/>
                                        </p:tgtEl>
                                      </p:cBhvr>
                                    </p:animEffect>
                                    <p:set>
                                      <p:cBhvr>
                                        <p:cTn id="30" dur="1" fill="hold">
                                          <p:stCondLst>
                                            <p:cond delay="499"/>
                                          </p:stCondLst>
                                        </p:cTn>
                                        <p:tgtEl>
                                          <p:spTgt spid="5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58"/>
                                        </p:tgtEl>
                                      </p:cBhvr>
                                    </p:animEffect>
                                    <p:set>
                                      <p:cBhvr>
                                        <p:cTn id="33" dur="1" fill="hold">
                                          <p:stCondLst>
                                            <p:cond delay="499"/>
                                          </p:stCondLst>
                                        </p:cTn>
                                        <p:tgtEl>
                                          <p:spTgt spid="58"/>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par>
                                <p:cTn id="38" presetID="10" presetClass="entr" presetSubtype="0" fill="hold" nodeType="withEffect">
                                  <p:stCondLst>
                                    <p:cond delay="0"/>
                                  </p:stCondLst>
                                  <p:childTnLst>
                                    <p:set>
                                      <p:cBhvr>
                                        <p:cTn id="39" dur="1" fill="hold">
                                          <p:stCondLst>
                                            <p:cond delay="0"/>
                                          </p:stCondLst>
                                        </p:cTn>
                                        <p:tgtEl>
                                          <p:spTgt spid="60">
                                            <p:txEl>
                                              <p:pRg st="0" end="0"/>
                                            </p:txEl>
                                          </p:spTgt>
                                        </p:tgtEl>
                                        <p:attrNameLst>
                                          <p:attrName>style.visibility</p:attrName>
                                        </p:attrNameLst>
                                      </p:cBhvr>
                                      <p:to>
                                        <p:strVal val="visible"/>
                                      </p:to>
                                    </p:set>
                                    <p:animEffect transition="in" filter="fade">
                                      <p:cBhvr>
                                        <p:cTn id="40" dur="500"/>
                                        <p:tgtEl>
                                          <p:spTgt spid="60">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59"/>
                                        </p:tgtEl>
                                      </p:cBhvr>
                                    </p:animEffect>
                                    <p:set>
                                      <p:cBhvr>
                                        <p:cTn id="45" dur="1" fill="hold">
                                          <p:stCondLst>
                                            <p:cond delay="499"/>
                                          </p:stCondLst>
                                        </p:cTn>
                                        <p:tgtEl>
                                          <p:spTgt spid="59"/>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60">
                                            <p:txEl>
                                              <p:pRg st="0" end="0"/>
                                            </p:txEl>
                                          </p:spTgt>
                                        </p:tgtEl>
                                      </p:cBhvr>
                                    </p:animEffect>
                                    <p:set>
                                      <p:cBhvr>
                                        <p:cTn id="48" dur="1" fill="hold">
                                          <p:stCondLst>
                                            <p:cond delay="499"/>
                                          </p:stCondLst>
                                        </p:cTn>
                                        <p:tgtEl>
                                          <p:spTgt spid="60">
                                            <p:txEl>
                                              <p:pRg st="0" end="0"/>
                                            </p:txEl>
                                          </p:spTgt>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par>
                                <p:cTn id="53" presetID="10" presetClass="entr" presetSubtype="0"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61"/>
                                        </p:tgtEl>
                                      </p:cBhvr>
                                    </p:animEffect>
                                    <p:set>
                                      <p:cBhvr>
                                        <p:cTn id="60" dur="1" fill="hold">
                                          <p:stCondLst>
                                            <p:cond delay="499"/>
                                          </p:stCondLst>
                                        </p:cTn>
                                        <p:tgtEl>
                                          <p:spTgt spid="61"/>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62"/>
                                        </p:tgtEl>
                                      </p:cBhvr>
                                    </p:animEffect>
                                    <p:set>
                                      <p:cBhvr>
                                        <p:cTn id="63" dur="1" fill="hold">
                                          <p:stCondLst>
                                            <p:cond delay="499"/>
                                          </p:stCondLst>
                                        </p:cTn>
                                        <p:tgtEl>
                                          <p:spTgt spid="62"/>
                                        </p:tgtEl>
                                        <p:attrNameLst>
                                          <p:attrName>style.visibility</p:attrName>
                                        </p:attrNameLst>
                                      </p:cBhvr>
                                      <p:to>
                                        <p:strVal val="hidden"/>
                                      </p:to>
                                    </p:se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500"/>
                                        <p:tgtEl>
                                          <p:spTgt spid="63"/>
                                        </p:tgtEl>
                                      </p:cBhvr>
                                    </p:animEffect>
                                  </p:childTnLst>
                                </p:cTn>
                              </p:par>
                              <p:par>
                                <p:cTn id="68" presetID="10" presetClass="entr" presetSubtype="0" fill="hold" nodeType="with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fade">
                                      <p:cBhvr>
                                        <p:cTn id="70" dur="500"/>
                                        <p:tgtEl>
                                          <p:spTgt spid="6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63"/>
                                        </p:tgtEl>
                                      </p:cBhvr>
                                    </p:animEffect>
                                    <p:set>
                                      <p:cBhvr>
                                        <p:cTn id="75" dur="1" fill="hold">
                                          <p:stCondLst>
                                            <p:cond delay="499"/>
                                          </p:stCondLst>
                                        </p:cTn>
                                        <p:tgtEl>
                                          <p:spTgt spid="63"/>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64"/>
                                        </p:tgtEl>
                                      </p:cBhvr>
                                    </p:animEffect>
                                    <p:set>
                                      <p:cBhvr>
                                        <p:cTn id="78" dur="1" fill="hold">
                                          <p:stCondLst>
                                            <p:cond delay="499"/>
                                          </p:stCondLst>
                                        </p:cTn>
                                        <p:tgtEl>
                                          <p:spTgt spid="64"/>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65"/>
                                        </p:tgtEl>
                                        <p:attrNameLst>
                                          <p:attrName>style.visibility</p:attrName>
                                        </p:attrNameLst>
                                      </p:cBhvr>
                                      <p:to>
                                        <p:strVal val="visible"/>
                                      </p:to>
                                    </p:set>
                                    <p:animEffect transition="in" filter="fade">
                                      <p:cBhvr>
                                        <p:cTn id="82" dur="500"/>
                                        <p:tgtEl>
                                          <p:spTgt spid="6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fade">
                                      <p:cBhvr>
                                        <p:cTn id="8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P spid="57" grpId="0"/>
      <p:bldP spid="57" grpId="1"/>
      <p:bldP spid="60" grpId="0" build="allAtOnce"/>
      <p:bldP spid="61" grpId="0"/>
      <p:bldP spid="61" grpId="1"/>
      <p:bldP spid="63" grpId="0"/>
      <p:bldP spid="63" grpId="1"/>
      <p:bldP spid="6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Thank you</a:t>
            </a:r>
            <a:endParaRPr lang="ko-KR" altLang="en-US" dirty="0"/>
          </a:p>
        </p:txBody>
      </p:sp>
      <p:sp>
        <p:nvSpPr>
          <p:cNvPr id="3" name="Text Placeholder 2"/>
          <p:cNvSpPr>
            <a:spLocks noGrp="1"/>
          </p:cNvSpPr>
          <p:nvPr>
            <p:ph type="body" sz="quarter" idx="11"/>
          </p:nvPr>
        </p:nvSpPr>
        <p:spPr/>
        <p:txBody>
          <a:bodyPr/>
          <a:lstStyle/>
          <a:p>
            <a:r>
              <a:rPr lang="en-US" altLang="ko-KR" dirty="0" err="1"/>
              <a:t>Cảm</a:t>
            </a:r>
            <a:r>
              <a:rPr lang="en-US" altLang="ko-KR" dirty="0"/>
              <a:t> </a:t>
            </a:r>
            <a:r>
              <a:rPr lang="en-US" altLang="ko-KR" dirty="0" err="1"/>
              <a:t>ơn</a:t>
            </a:r>
            <a:r>
              <a:rPr lang="en-US" altLang="ko-KR" dirty="0"/>
              <a:t> </a:t>
            </a:r>
            <a:r>
              <a:rPr lang="en-US" altLang="ko-KR" dirty="0" err="1"/>
              <a:t>thầy</a:t>
            </a:r>
            <a:r>
              <a:rPr lang="en-US" altLang="ko-KR" dirty="0"/>
              <a:t> và </a:t>
            </a:r>
            <a:r>
              <a:rPr lang="en-US" altLang="ko-KR" dirty="0" err="1"/>
              <a:t>các</a:t>
            </a:r>
            <a:r>
              <a:rPr lang="en-US" altLang="ko-KR" dirty="0"/>
              <a:t> </a:t>
            </a:r>
            <a:r>
              <a:rPr lang="en-US" altLang="ko-KR" dirty="0" err="1"/>
              <a:t>bạn</a:t>
            </a:r>
            <a:r>
              <a:rPr lang="en-US" altLang="ko-KR" dirty="0"/>
              <a:t> </a:t>
            </a:r>
            <a:r>
              <a:rPr lang="en-US" altLang="ko-KR" dirty="0" err="1"/>
              <a:t>đã</a:t>
            </a:r>
            <a:r>
              <a:rPr lang="en-US" altLang="ko-KR" dirty="0"/>
              <a:t> </a:t>
            </a:r>
            <a:r>
              <a:rPr lang="en-US" altLang="ko-KR" dirty="0" err="1"/>
              <a:t>lắng</a:t>
            </a:r>
            <a:r>
              <a:rPr lang="en-US" altLang="ko-KR" dirty="0"/>
              <a:t> </a:t>
            </a:r>
            <a:r>
              <a:rPr lang="en-US" altLang="ko-KR" dirty="0" err="1"/>
              <a:t>nghe</a:t>
            </a:r>
            <a:endParaRPr lang="ko-KR" altLang="en-US" dirty="0"/>
          </a:p>
        </p:txBody>
      </p:sp>
    </p:spTree>
    <p:extLst>
      <p:ext uri="{BB962C8B-B14F-4D97-AF65-F5344CB8AC3E}">
        <p14:creationId xmlns:p14="http://schemas.microsoft.com/office/powerpoint/2010/main" val="3213339062"/>
      </p:ext>
    </p:extLst>
  </p:cSld>
  <p:clrMapOvr>
    <a:masterClrMapping/>
  </p:clrMapOvr>
  <p:transition>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lock Arc 14"/>
          <p:cNvSpPr/>
          <p:nvPr/>
        </p:nvSpPr>
        <p:spPr>
          <a:xfrm>
            <a:off x="179511" y="2143048"/>
            <a:ext cx="1217198" cy="1217254"/>
          </a:xfrm>
          <a:custGeom>
            <a:avLst/>
            <a:gdLst/>
            <a:ahLst/>
            <a:cxnLst/>
            <a:rect l="l" t="t" r="r" b="b"/>
            <a:pathLst>
              <a:path w="1217198" h="1217254">
                <a:moveTo>
                  <a:pt x="1172073" y="616019"/>
                </a:moveTo>
                <a:lnTo>
                  <a:pt x="1217198" y="616610"/>
                </a:lnTo>
                <a:cubicBezTo>
                  <a:pt x="1216181" y="694136"/>
                  <a:pt x="1200702" y="768120"/>
                  <a:pt x="1172073" y="835497"/>
                </a:cubicBezTo>
                <a:close/>
                <a:moveTo>
                  <a:pt x="592301" y="223"/>
                </a:moveTo>
                <a:cubicBezTo>
                  <a:pt x="925156" y="-8708"/>
                  <a:pt x="1203399" y="251500"/>
                  <a:pt x="1216760" y="584207"/>
                </a:cubicBezTo>
                <a:lnTo>
                  <a:pt x="1025903" y="591872"/>
                </a:lnTo>
                <a:cubicBezTo>
                  <a:pt x="1016735" y="363582"/>
                  <a:pt x="825816" y="185038"/>
                  <a:pt x="597424" y="191166"/>
                </a:cubicBezTo>
                <a:cubicBezTo>
                  <a:pt x="369033" y="197294"/>
                  <a:pt x="187962" y="385820"/>
                  <a:pt x="191049" y="614273"/>
                </a:cubicBezTo>
                <a:cubicBezTo>
                  <a:pt x="194136" y="842726"/>
                  <a:pt x="380235" y="1026290"/>
                  <a:pt x="608708" y="1026244"/>
                </a:cubicBezTo>
                <a:cubicBezTo>
                  <a:pt x="773320" y="1026211"/>
                  <a:pt x="915896" y="930876"/>
                  <a:pt x="982606" y="791527"/>
                </a:cubicBezTo>
                <a:lnTo>
                  <a:pt x="982606" y="1085471"/>
                </a:lnTo>
                <a:cubicBezTo>
                  <a:pt x="880769" y="1168806"/>
                  <a:pt x="750352" y="1217226"/>
                  <a:pt x="608747" y="1217254"/>
                </a:cubicBezTo>
                <a:cubicBezTo>
                  <a:pt x="275773" y="1217320"/>
                  <a:pt x="4555" y="949797"/>
                  <a:pt x="56" y="616853"/>
                </a:cubicBezTo>
                <a:cubicBezTo>
                  <a:pt x="-4443" y="283909"/>
                  <a:pt x="259446" y="9154"/>
                  <a:pt x="592301" y="2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Rectangle 18"/>
          <p:cNvSpPr/>
          <p:nvPr/>
        </p:nvSpPr>
        <p:spPr>
          <a:xfrm>
            <a:off x="1207294" y="1561169"/>
            <a:ext cx="189467" cy="1040153"/>
          </a:xfrm>
          <a:custGeom>
            <a:avLst/>
            <a:gdLst>
              <a:gd name="connsiteX0" fmla="*/ 0 w 189467"/>
              <a:gd name="connsiteY0" fmla="*/ 0 h 1080346"/>
              <a:gd name="connsiteX1" fmla="*/ 189467 w 189467"/>
              <a:gd name="connsiteY1" fmla="*/ 0 h 1080346"/>
              <a:gd name="connsiteX2" fmla="*/ 189467 w 189467"/>
              <a:gd name="connsiteY2" fmla="*/ 1080346 h 1080346"/>
              <a:gd name="connsiteX3" fmla="*/ 187528 w 189467"/>
              <a:gd name="connsiteY3" fmla="*/ 1040153 h 1080346"/>
              <a:gd name="connsiteX4" fmla="*/ 0 w 189467"/>
              <a:gd name="connsiteY4" fmla="*/ 674512 h 1080346"/>
              <a:gd name="connsiteX5" fmla="*/ 0 w 189467"/>
              <a:gd name="connsiteY5" fmla="*/ 0 h 1080346"/>
              <a:gd name="connsiteX0" fmla="*/ 0 w 189467"/>
              <a:gd name="connsiteY0" fmla="*/ 0 h 1040153"/>
              <a:gd name="connsiteX1" fmla="*/ 189467 w 189467"/>
              <a:gd name="connsiteY1" fmla="*/ 0 h 1040153"/>
              <a:gd name="connsiteX2" fmla="*/ 187528 w 189467"/>
              <a:gd name="connsiteY2" fmla="*/ 1040153 h 1040153"/>
              <a:gd name="connsiteX3" fmla="*/ 0 w 189467"/>
              <a:gd name="connsiteY3" fmla="*/ 674512 h 1040153"/>
              <a:gd name="connsiteX4" fmla="*/ 0 w 189467"/>
              <a:gd name="connsiteY4" fmla="*/ 0 h 1040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67" h="1040153">
                <a:moveTo>
                  <a:pt x="0" y="0"/>
                </a:moveTo>
                <a:lnTo>
                  <a:pt x="189467" y="0"/>
                </a:lnTo>
                <a:cubicBezTo>
                  <a:pt x="188821" y="346718"/>
                  <a:pt x="188174" y="693435"/>
                  <a:pt x="187528" y="1040153"/>
                </a:cubicBezTo>
                <a:cubicBezTo>
                  <a:pt x="179329" y="879836"/>
                  <a:pt x="108663" y="777233"/>
                  <a:pt x="0" y="674512"/>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 name="Title 2"/>
          <p:cNvSpPr txBox="1">
            <a:spLocks/>
          </p:cNvSpPr>
          <p:nvPr/>
        </p:nvSpPr>
        <p:spPr>
          <a:xfrm>
            <a:off x="1164435" y="312450"/>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err="1">
                <a:solidFill>
                  <a:schemeClr val="tx1">
                    <a:lumMod val="75000"/>
                    <a:lumOff val="25000"/>
                  </a:schemeClr>
                </a:solidFill>
                <a:cs typeface="Arial" pitchFamily="34" charset="0"/>
              </a:rPr>
              <a:t>Nội</a:t>
            </a:r>
            <a:r>
              <a:rPr lang="en-US" sz="3600" dirty="0">
                <a:solidFill>
                  <a:schemeClr val="tx1">
                    <a:lumMod val="75000"/>
                    <a:lumOff val="25000"/>
                  </a:schemeClr>
                </a:solidFill>
                <a:cs typeface="Arial" pitchFamily="34" charset="0"/>
              </a:rPr>
              <a:t> dung </a:t>
            </a:r>
            <a:r>
              <a:rPr lang="en-US" sz="3600" dirty="0" err="1">
                <a:solidFill>
                  <a:schemeClr val="tx1">
                    <a:lumMod val="75000"/>
                    <a:lumOff val="25000"/>
                  </a:schemeClr>
                </a:solidFill>
                <a:cs typeface="Arial" pitchFamily="34" charset="0"/>
              </a:rPr>
              <a:t>tìm</a:t>
            </a:r>
            <a:r>
              <a:rPr lang="en-US" sz="3600" dirty="0">
                <a:solidFill>
                  <a:schemeClr val="tx1">
                    <a:lumMod val="75000"/>
                    <a:lumOff val="25000"/>
                  </a:schemeClr>
                </a:solidFill>
                <a:cs typeface="Arial" pitchFamily="34" charset="0"/>
              </a:rPr>
              <a:t> </a:t>
            </a:r>
            <a:r>
              <a:rPr lang="en-US" sz="3600" dirty="0" err="1">
                <a:solidFill>
                  <a:schemeClr val="tx1">
                    <a:lumMod val="75000"/>
                    <a:lumOff val="25000"/>
                  </a:schemeClr>
                </a:solidFill>
                <a:cs typeface="Arial" pitchFamily="34" charset="0"/>
              </a:rPr>
              <a:t>hiểu</a:t>
            </a:r>
            <a:endParaRPr lang="en-US" sz="3600" dirty="0">
              <a:solidFill>
                <a:schemeClr val="tx1">
                  <a:lumMod val="75000"/>
                  <a:lumOff val="25000"/>
                </a:schemeClr>
              </a:solidFill>
              <a:cs typeface="Arial" pitchFamily="34" charset="0"/>
            </a:endParaRPr>
          </a:p>
        </p:txBody>
      </p:sp>
      <p:sp>
        <p:nvSpPr>
          <p:cNvPr id="7" name="Rectangle 6"/>
          <p:cNvSpPr/>
          <p:nvPr/>
        </p:nvSpPr>
        <p:spPr>
          <a:xfrm>
            <a:off x="3060504" y="138369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latin typeface="Arial" pitchFamily="34" charset="0"/>
              <a:cs typeface="Arial" pitchFamily="34" charset="0"/>
            </a:endParaRPr>
          </a:p>
        </p:txBody>
      </p:sp>
      <p:sp>
        <p:nvSpPr>
          <p:cNvPr id="10" name="TextBox 10"/>
          <p:cNvSpPr txBox="1"/>
          <p:nvPr/>
        </p:nvSpPr>
        <p:spPr bwMode="auto">
          <a:xfrm>
            <a:off x="3263981" y="1515965"/>
            <a:ext cx="5040560" cy="419457"/>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dirty="0" err="1">
                <a:solidFill>
                  <a:schemeClr val="tx1">
                    <a:lumMod val="65000"/>
                    <a:lumOff val="35000"/>
                  </a:schemeClr>
                </a:solidFill>
                <a:cs typeface="Arial" pitchFamily="34" charset="0"/>
              </a:rPr>
              <a:t>Giới</a:t>
            </a:r>
            <a:r>
              <a:rPr lang="en-US" altLang="ko-KR" sz="2000" b="1" dirty="0">
                <a:solidFill>
                  <a:schemeClr val="tx1">
                    <a:lumMod val="65000"/>
                    <a:lumOff val="35000"/>
                  </a:schemeClr>
                </a:solidFill>
                <a:cs typeface="Arial" pitchFamily="34" charset="0"/>
              </a:rPr>
              <a:t> </a:t>
            </a:r>
            <a:r>
              <a:rPr lang="en-US" altLang="ko-KR" sz="2000" b="1" dirty="0" err="1">
                <a:solidFill>
                  <a:schemeClr val="tx1">
                    <a:lumMod val="65000"/>
                    <a:lumOff val="35000"/>
                  </a:schemeClr>
                </a:solidFill>
                <a:cs typeface="Arial" pitchFamily="34" charset="0"/>
              </a:rPr>
              <a:t>thiệu</a:t>
            </a:r>
            <a:endParaRPr lang="en-US" altLang="ko-KR" sz="2000" b="1" dirty="0">
              <a:solidFill>
                <a:schemeClr val="tx1">
                  <a:lumMod val="65000"/>
                  <a:lumOff val="35000"/>
                </a:schemeClr>
              </a:solidFill>
              <a:cs typeface="Arial" pitchFamily="34" charset="0"/>
            </a:endParaRPr>
          </a:p>
        </p:txBody>
      </p:sp>
      <p:sp>
        <p:nvSpPr>
          <p:cNvPr id="12" name="Chevron 11"/>
          <p:cNvSpPr/>
          <p:nvPr/>
        </p:nvSpPr>
        <p:spPr>
          <a:xfrm rot="16200000">
            <a:off x="2096802" y="125013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Arial" pitchFamily="34" charset="0"/>
              <a:cs typeface="Arial" pitchFamily="34" charset="0"/>
            </a:endParaRPr>
          </a:p>
        </p:txBody>
      </p:sp>
      <p:sp>
        <p:nvSpPr>
          <p:cNvPr id="13" name="TextBox 12"/>
          <p:cNvSpPr txBox="1"/>
          <p:nvPr/>
        </p:nvSpPr>
        <p:spPr>
          <a:xfrm>
            <a:off x="2239223" y="1341441"/>
            <a:ext cx="554143"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sp>
        <p:nvSpPr>
          <p:cNvPr id="14" name="Freeform 13"/>
          <p:cNvSpPr/>
          <p:nvPr/>
        </p:nvSpPr>
        <p:spPr>
          <a:xfrm>
            <a:off x="950152" y="421885"/>
            <a:ext cx="726841" cy="1121399"/>
          </a:xfrm>
          <a:custGeom>
            <a:avLst/>
            <a:gdLst/>
            <a:ahLst/>
            <a:cxnLst/>
            <a:rect l="l" t="t" r="r" b="b"/>
            <a:pathLst>
              <a:path w="726841" h="1121399">
                <a:moveTo>
                  <a:pt x="236325" y="1049494"/>
                </a:moveTo>
                <a:lnTo>
                  <a:pt x="495287" y="1049494"/>
                </a:lnTo>
                <a:cubicBezTo>
                  <a:pt x="491080" y="1064561"/>
                  <a:pt x="487966" y="1079199"/>
                  <a:pt x="485273" y="1093187"/>
                </a:cubicBezTo>
                <a:lnTo>
                  <a:pt x="245258" y="1092728"/>
                </a:lnTo>
                <a:close/>
                <a:moveTo>
                  <a:pt x="363421" y="203844"/>
                </a:moveTo>
                <a:cubicBezTo>
                  <a:pt x="401307" y="203844"/>
                  <a:pt x="432020" y="234557"/>
                  <a:pt x="432020" y="272443"/>
                </a:cubicBezTo>
                <a:cubicBezTo>
                  <a:pt x="432020" y="310329"/>
                  <a:pt x="401307" y="341042"/>
                  <a:pt x="363421" y="341042"/>
                </a:cubicBezTo>
                <a:cubicBezTo>
                  <a:pt x="325534" y="341042"/>
                  <a:pt x="294821" y="310329"/>
                  <a:pt x="294821" y="272443"/>
                </a:cubicBezTo>
                <a:cubicBezTo>
                  <a:pt x="294821" y="234557"/>
                  <a:pt x="325534" y="203844"/>
                  <a:pt x="363421" y="203844"/>
                </a:cubicBezTo>
                <a:close/>
                <a:moveTo>
                  <a:pt x="363421" y="135244"/>
                </a:moveTo>
                <a:cubicBezTo>
                  <a:pt x="287648" y="135244"/>
                  <a:pt x="226222" y="196671"/>
                  <a:pt x="226222" y="272443"/>
                </a:cubicBezTo>
                <a:cubicBezTo>
                  <a:pt x="226222" y="348216"/>
                  <a:pt x="287648" y="409642"/>
                  <a:pt x="363421" y="409642"/>
                </a:cubicBezTo>
                <a:cubicBezTo>
                  <a:pt x="439193" y="409642"/>
                  <a:pt x="500619" y="348216"/>
                  <a:pt x="500619" y="272443"/>
                </a:cubicBezTo>
                <a:cubicBezTo>
                  <a:pt x="500619" y="196671"/>
                  <a:pt x="439193" y="135244"/>
                  <a:pt x="363421" y="135244"/>
                </a:cubicBezTo>
                <a:close/>
                <a:moveTo>
                  <a:pt x="196200" y="0"/>
                </a:moveTo>
                <a:cubicBezTo>
                  <a:pt x="300307" y="58658"/>
                  <a:pt x="427219" y="59450"/>
                  <a:pt x="531959" y="2129"/>
                </a:cubicBezTo>
                <a:cubicBezTo>
                  <a:pt x="645195" y="251105"/>
                  <a:pt x="615578" y="521951"/>
                  <a:pt x="565642" y="749813"/>
                </a:cubicBezTo>
                <a:lnTo>
                  <a:pt x="726841" y="904479"/>
                </a:lnTo>
                <a:lnTo>
                  <a:pt x="700460" y="1113326"/>
                </a:lnTo>
                <a:lnTo>
                  <a:pt x="510728" y="982128"/>
                </a:lnTo>
                <a:lnTo>
                  <a:pt x="503274" y="1014651"/>
                </a:lnTo>
                <a:lnTo>
                  <a:pt x="228241" y="1014651"/>
                </a:lnTo>
                <a:cubicBezTo>
                  <a:pt x="226194" y="1005458"/>
                  <a:pt x="223902" y="996068"/>
                  <a:pt x="221524" y="986461"/>
                </a:cubicBezTo>
                <a:lnTo>
                  <a:pt x="26381" y="1121399"/>
                </a:lnTo>
                <a:lnTo>
                  <a:pt x="0" y="912552"/>
                </a:lnTo>
                <a:lnTo>
                  <a:pt x="162681" y="756465"/>
                </a:lnTo>
                <a:lnTo>
                  <a:pt x="163137" y="757906"/>
                </a:lnTo>
                <a:lnTo>
                  <a:pt x="165881" y="748957"/>
                </a:lnTo>
                <a:cubicBezTo>
                  <a:pt x="117348" y="521774"/>
                  <a:pt x="87568" y="246912"/>
                  <a:pt x="19620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19"/>
          <p:cNvSpPr/>
          <p:nvPr/>
        </p:nvSpPr>
        <p:spPr>
          <a:xfrm>
            <a:off x="1207294" y="2703006"/>
            <a:ext cx="189467" cy="2440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4" name="Freeform 23"/>
          <p:cNvSpPr/>
          <p:nvPr/>
        </p:nvSpPr>
        <p:spPr>
          <a:xfrm>
            <a:off x="1164435" y="190079"/>
            <a:ext cx="298274" cy="244742"/>
          </a:xfrm>
          <a:custGeom>
            <a:avLst/>
            <a:gdLst/>
            <a:ahLst/>
            <a:cxnLst/>
            <a:rect l="l" t="t" r="r" b="b"/>
            <a:pathLst>
              <a:path w="298274" h="244742">
                <a:moveTo>
                  <a:pt x="147328" y="0"/>
                </a:moveTo>
                <a:cubicBezTo>
                  <a:pt x="212319" y="65590"/>
                  <a:pt x="261867" y="134854"/>
                  <a:pt x="298274" y="206570"/>
                </a:cubicBezTo>
                <a:cubicBezTo>
                  <a:pt x="205418" y="258299"/>
                  <a:pt x="92251" y="257374"/>
                  <a:pt x="0" y="204273"/>
                </a:cubicBezTo>
                <a:cubicBezTo>
                  <a:pt x="35363" y="132633"/>
                  <a:pt x="83678" y="64016"/>
                  <a:pt x="14732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3060504" y="224940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latin typeface="Arial" pitchFamily="34" charset="0"/>
              <a:cs typeface="Arial" pitchFamily="34" charset="0"/>
            </a:endParaRPr>
          </a:p>
        </p:txBody>
      </p:sp>
      <p:sp>
        <p:nvSpPr>
          <p:cNvPr id="33" name="TextBox 10"/>
          <p:cNvSpPr txBox="1"/>
          <p:nvPr/>
        </p:nvSpPr>
        <p:spPr bwMode="auto">
          <a:xfrm>
            <a:off x="3263981" y="2381675"/>
            <a:ext cx="5040560" cy="419457"/>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dirty="0" err="1">
                <a:solidFill>
                  <a:schemeClr val="tx1">
                    <a:lumMod val="65000"/>
                    <a:lumOff val="35000"/>
                  </a:schemeClr>
                </a:solidFill>
                <a:cs typeface="Arial" pitchFamily="34" charset="0"/>
              </a:rPr>
              <a:t>Kiến</a:t>
            </a:r>
            <a:r>
              <a:rPr lang="en-US" altLang="ko-KR" sz="2000" b="1" dirty="0">
                <a:solidFill>
                  <a:schemeClr val="tx1">
                    <a:lumMod val="65000"/>
                    <a:lumOff val="35000"/>
                  </a:schemeClr>
                </a:solidFill>
                <a:cs typeface="Arial" pitchFamily="34" charset="0"/>
              </a:rPr>
              <a:t> </a:t>
            </a:r>
            <a:r>
              <a:rPr lang="en-US" altLang="ko-KR" sz="2000" b="1" dirty="0" err="1">
                <a:solidFill>
                  <a:schemeClr val="tx1">
                    <a:lumMod val="65000"/>
                    <a:lumOff val="35000"/>
                  </a:schemeClr>
                </a:solidFill>
                <a:cs typeface="Arial" pitchFamily="34" charset="0"/>
              </a:rPr>
              <a:t>trúc</a:t>
            </a:r>
            <a:endParaRPr lang="en-US" altLang="ko-KR" sz="2000" b="1" dirty="0">
              <a:solidFill>
                <a:schemeClr val="tx1">
                  <a:lumMod val="65000"/>
                  <a:lumOff val="35000"/>
                </a:schemeClr>
              </a:solidFill>
              <a:cs typeface="Arial" pitchFamily="34" charset="0"/>
            </a:endParaRPr>
          </a:p>
        </p:txBody>
      </p:sp>
      <p:sp>
        <p:nvSpPr>
          <p:cNvPr id="31" name="Chevron 30"/>
          <p:cNvSpPr/>
          <p:nvPr/>
        </p:nvSpPr>
        <p:spPr>
          <a:xfrm rot="16200000">
            <a:off x="2096802" y="211584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Arial" pitchFamily="34" charset="0"/>
              <a:cs typeface="Arial" pitchFamily="34" charset="0"/>
            </a:endParaRPr>
          </a:p>
        </p:txBody>
      </p:sp>
      <p:sp>
        <p:nvSpPr>
          <p:cNvPr id="32" name="TextBox 31"/>
          <p:cNvSpPr txBox="1"/>
          <p:nvPr/>
        </p:nvSpPr>
        <p:spPr>
          <a:xfrm>
            <a:off x="2239223" y="2207151"/>
            <a:ext cx="554143"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
        <p:nvSpPr>
          <p:cNvPr id="36" name="Rectangle 35"/>
          <p:cNvSpPr/>
          <p:nvPr/>
        </p:nvSpPr>
        <p:spPr>
          <a:xfrm>
            <a:off x="3060504" y="311511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latin typeface="Arial" pitchFamily="34" charset="0"/>
              <a:cs typeface="Arial" pitchFamily="34" charset="0"/>
            </a:endParaRPr>
          </a:p>
        </p:txBody>
      </p:sp>
      <p:sp>
        <p:nvSpPr>
          <p:cNvPr id="40" name="TextBox 10"/>
          <p:cNvSpPr txBox="1"/>
          <p:nvPr/>
        </p:nvSpPr>
        <p:spPr bwMode="auto">
          <a:xfrm>
            <a:off x="3267735" y="3247385"/>
            <a:ext cx="5040560" cy="419457"/>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dirty="0" err="1">
                <a:solidFill>
                  <a:schemeClr val="tx1">
                    <a:lumMod val="65000"/>
                    <a:lumOff val="35000"/>
                  </a:schemeClr>
                </a:solidFill>
                <a:cs typeface="Arial" pitchFamily="34" charset="0"/>
              </a:rPr>
              <a:t>Hoạt</a:t>
            </a:r>
            <a:r>
              <a:rPr lang="en-US" altLang="ko-KR" sz="2000" b="1" dirty="0">
                <a:solidFill>
                  <a:schemeClr val="tx1">
                    <a:lumMod val="65000"/>
                    <a:lumOff val="35000"/>
                  </a:schemeClr>
                </a:solidFill>
                <a:cs typeface="Arial" pitchFamily="34" charset="0"/>
              </a:rPr>
              <a:t> </a:t>
            </a:r>
            <a:r>
              <a:rPr lang="en-US" altLang="ko-KR" sz="2000" b="1" dirty="0" err="1">
                <a:solidFill>
                  <a:schemeClr val="tx1">
                    <a:lumMod val="65000"/>
                    <a:lumOff val="35000"/>
                  </a:schemeClr>
                </a:solidFill>
                <a:cs typeface="Arial" pitchFamily="34" charset="0"/>
              </a:rPr>
              <a:t>động</a:t>
            </a:r>
            <a:endParaRPr lang="en-US" altLang="ko-KR" sz="2000" b="1" dirty="0">
              <a:solidFill>
                <a:schemeClr val="tx1">
                  <a:lumMod val="65000"/>
                  <a:lumOff val="35000"/>
                </a:schemeClr>
              </a:solidFill>
              <a:cs typeface="Arial" pitchFamily="34" charset="0"/>
            </a:endParaRPr>
          </a:p>
        </p:txBody>
      </p:sp>
      <p:sp>
        <p:nvSpPr>
          <p:cNvPr id="38" name="Chevron 37"/>
          <p:cNvSpPr/>
          <p:nvPr/>
        </p:nvSpPr>
        <p:spPr>
          <a:xfrm rot="16200000">
            <a:off x="2096802" y="298155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Arial" pitchFamily="34" charset="0"/>
              <a:cs typeface="Arial" pitchFamily="34" charset="0"/>
            </a:endParaRPr>
          </a:p>
        </p:txBody>
      </p:sp>
      <p:sp>
        <p:nvSpPr>
          <p:cNvPr id="39" name="TextBox 38"/>
          <p:cNvSpPr txBox="1"/>
          <p:nvPr/>
        </p:nvSpPr>
        <p:spPr>
          <a:xfrm>
            <a:off x="2239223" y="3072861"/>
            <a:ext cx="554143"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
        <p:nvSpPr>
          <p:cNvPr id="43" name="Rectangle 42"/>
          <p:cNvSpPr/>
          <p:nvPr/>
        </p:nvSpPr>
        <p:spPr>
          <a:xfrm>
            <a:off x="3060504" y="398082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latin typeface="Arial" pitchFamily="34" charset="0"/>
              <a:cs typeface="Arial" pitchFamily="34" charset="0"/>
            </a:endParaRPr>
          </a:p>
        </p:txBody>
      </p:sp>
      <p:sp>
        <p:nvSpPr>
          <p:cNvPr id="47" name="TextBox 10"/>
          <p:cNvSpPr txBox="1"/>
          <p:nvPr/>
        </p:nvSpPr>
        <p:spPr bwMode="auto">
          <a:xfrm>
            <a:off x="3263981" y="4113095"/>
            <a:ext cx="5040560" cy="419457"/>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dirty="0" err="1">
                <a:solidFill>
                  <a:schemeClr val="tx1">
                    <a:lumMod val="65000"/>
                    <a:lumOff val="35000"/>
                  </a:schemeClr>
                </a:solidFill>
                <a:cs typeface="Arial" pitchFamily="34" charset="0"/>
              </a:rPr>
              <a:t>Ứng</a:t>
            </a:r>
            <a:r>
              <a:rPr lang="en-US" altLang="ko-KR" sz="2000" b="1" dirty="0">
                <a:solidFill>
                  <a:schemeClr val="tx1">
                    <a:lumMod val="65000"/>
                    <a:lumOff val="35000"/>
                  </a:schemeClr>
                </a:solidFill>
                <a:cs typeface="Arial" pitchFamily="34" charset="0"/>
              </a:rPr>
              <a:t> </a:t>
            </a:r>
            <a:r>
              <a:rPr lang="en-US" altLang="ko-KR" sz="2000" b="1" dirty="0" err="1">
                <a:solidFill>
                  <a:schemeClr val="tx1">
                    <a:lumMod val="65000"/>
                    <a:lumOff val="35000"/>
                  </a:schemeClr>
                </a:solidFill>
                <a:cs typeface="Arial" pitchFamily="34" charset="0"/>
              </a:rPr>
              <a:t>dụng</a:t>
            </a:r>
            <a:endParaRPr lang="en-US" altLang="ko-KR" sz="2000" b="1" dirty="0">
              <a:solidFill>
                <a:schemeClr val="tx1">
                  <a:lumMod val="65000"/>
                  <a:lumOff val="35000"/>
                </a:schemeClr>
              </a:solidFill>
              <a:cs typeface="Arial" pitchFamily="34" charset="0"/>
            </a:endParaRPr>
          </a:p>
        </p:txBody>
      </p:sp>
      <p:sp>
        <p:nvSpPr>
          <p:cNvPr id="45" name="Chevron 44"/>
          <p:cNvSpPr/>
          <p:nvPr/>
        </p:nvSpPr>
        <p:spPr>
          <a:xfrm rot="16200000">
            <a:off x="2096802" y="384726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Arial" pitchFamily="34" charset="0"/>
              <a:cs typeface="Arial" pitchFamily="34" charset="0"/>
            </a:endParaRPr>
          </a:p>
        </p:txBody>
      </p:sp>
      <p:sp>
        <p:nvSpPr>
          <p:cNvPr id="46" name="TextBox 45"/>
          <p:cNvSpPr txBox="1"/>
          <p:nvPr/>
        </p:nvSpPr>
        <p:spPr>
          <a:xfrm>
            <a:off x="2239223" y="3938571"/>
            <a:ext cx="554143"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04</a:t>
            </a:r>
            <a:endParaRPr lang="ko-KR" altLang="en-US" sz="2400" b="1" dirty="0">
              <a:solidFill>
                <a:schemeClr val="bg1"/>
              </a:solidFill>
              <a:cs typeface="Arial" pitchFamily="34" charset="0"/>
            </a:endParaRPr>
          </a:p>
        </p:txBody>
      </p:sp>
    </p:spTree>
    <p:extLst>
      <p:ext uri="{BB962C8B-B14F-4D97-AF65-F5344CB8AC3E}">
        <p14:creationId xmlns:p14="http://schemas.microsoft.com/office/powerpoint/2010/main" val="109505599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16" presetClass="entr" presetSubtype="21"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Vertical)">
                                      <p:cBhvr>
                                        <p:cTn id="27" dur="500"/>
                                        <p:tgtEl>
                                          <p:spTgt spid="3"/>
                                        </p:tgtEl>
                                      </p:cBhvr>
                                    </p:animEffect>
                                  </p:childTnLst>
                                </p:cTn>
                              </p:par>
                            </p:childTnLst>
                          </p:cTn>
                        </p:par>
                        <p:par>
                          <p:cTn id="28" fill="hold">
                            <p:stCondLst>
                              <p:cond delay="500"/>
                            </p:stCondLst>
                            <p:childTnLst>
                              <p:par>
                                <p:cTn id="29" presetID="2" presetClass="entr" presetSubtype="4"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fill="hold"/>
                                        <p:tgtEl>
                                          <p:spTgt spid="31"/>
                                        </p:tgtEl>
                                        <p:attrNameLst>
                                          <p:attrName>ppt_x</p:attrName>
                                        </p:attrNameLst>
                                      </p:cBhvr>
                                      <p:tavLst>
                                        <p:tav tm="0">
                                          <p:val>
                                            <p:strVal val="#ppt_x"/>
                                          </p:val>
                                        </p:tav>
                                        <p:tav tm="100000">
                                          <p:val>
                                            <p:strVal val="#ppt_x"/>
                                          </p:val>
                                        </p:tav>
                                      </p:tavLst>
                                    </p:anim>
                                    <p:anim calcmode="lin" valueType="num">
                                      <p:cBhvr additive="base">
                                        <p:cTn id="40" dur="500" fill="hold"/>
                                        <p:tgtEl>
                                          <p:spTgt spid="3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ppt_x"/>
                                          </p:val>
                                        </p:tav>
                                        <p:tav tm="100000">
                                          <p:val>
                                            <p:strVal val="#ppt_x"/>
                                          </p:val>
                                        </p:tav>
                                      </p:tavLst>
                                    </p:anim>
                                    <p:anim calcmode="lin" valueType="num">
                                      <p:cBhvr additive="base">
                                        <p:cTn id="48" dur="500" fill="hold"/>
                                        <p:tgtEl>
                                          <p:spTgt spid="3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ppt_x"/>
                                          </p:val>
                                        </p:tav>
                                        <p:tav tm="100000">
                                          <p:val>
                                            <p:strVal val="#ppt_x"/>
                                          </p:val>
                                        </p:tav>
                                      </p:tavLst>
                                    </p:anim>
                                    <p:anim calcmode="lin" valueType="num">
                                      <p:cBhvr additive="base">
                                        <p:cTn id="52" dur="500" fill="hold"/>
                                        <p:tgtEl>
                                          <p:spTgt spid="3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 calcmode="lin" valueType="num">
                                      <p:cBhvr additive="base">
                                        <p:cTn id="55" dur="500" fill="hold"/>
                                        <p:tgtEl>
                                          <p:spTgt spid="45"/>
                                        </p:tgtEl>
                                        <p:attrNameLst>
                                          <p:attrName>ppt_x</p:attrName>
                                        </p:attrNameLst>
                                      </p:cBhvr>
                                      <p:tavLst>
                                        <p:tav tm="0">
                                          <p:val>
                                            <p:strVal val="#ppt_x"/>
                                          </p:val>
                                        </p:tav>
                                        <p:tav tm="100000">
                                          <p:val>
                                            <p:strVal val="#ppt_x"/>
                                          </p:val>
                                        </p:tav>
                                      </p:tavLst>
                                    </p:anim>
                                    <p:anim calcmode="lin" valueType="num">
                                      <p:cBhvr additive="base">
                                        <p:cTn id="56" dur="500" fill="hold"/>
                                        <p:tgtEl>
                                          <p:spTgt spid="4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500" fill="hold"/>
                                        <p:tgtEl>
                                          <p:spTgt spid="46"/>
                                        </p:tgtEl>
                                        <p:attrNameLst>
                                          <p:attrName>ppt_x</p:attrName>
                                        </p:attrNameLst>
                                      </p:cBhvr>
                                      <p:tavLst>
                                        <p:tav tm="0">
                                          <p:val>
                                            <p:strVal val="#ppt_x"/>
                                          </p:val>
                                        </p:tav>
                                        <p:tav tm="100000">
                                          <p:val>
                                            <p:strVal val="#ppt_x"/>
                                          </p:val>
                                        </p:tav>
                                      </p:tavLst>
                                    </p:anim>
                                    <p:anim calcmode="lin" valueType="num">
                                      <p:cBhvr additive="base">
                                        <p:cTn id="60" dur="500" fill="hold"/>
                                        <p:tgtEl>
                                          <p:spTgt spid="4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additive="base">
                                        <p:cTn id="63" dur="500" fill="hold"/>
                                        <p:tgtEl>
                                          <p:spTgt spid="10"/>
                                        </p:tgtEl>
                                        <p:attrNameLst>
                                          <p:attrName>ppt_x</p:attrName>
                                        </p:attrNameLst>
                                      </p:cBhvr>
                                      <p:tavLst>
                                        <p:tav tm="0">
                                          <p:val>
                                            <p:strVal val="#ppt_x"/>
                                          </p:val>
                                        </p:tav>
                                        <p:tav tm="100000">
                                          <p:val>
                                            <p:strVal val="#ppt_x"/>
                                          </p:val>
                                        </p:tav>
                                      </p:tavLst>
                                    </p:anim>
                                    <p:anim calcmode="lin" valueType="num">
                                      <p:cBhvr additive="base">
                                        <p:cTn id="64" dur="500" fill="hold"/>
                                        <p:tgtEl>
                                          <p:spTgt spid="1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ppt_x"/>
                                          </p:val>
                                        </p:tav>
                                        <p:tav tm="100000">
                                          <p:val>
                                            <p:strVal val="#ppt_x"/>
                                          </p:val>
                                        </p:tav>
                                      </p:tavLst>
                                    </p:anim>
                                    <p:anim calcmode="lin" valueType="num">
                                      <p:cBhvr additive="base">
                                        <p:cTn id="68" dur="500" fill="hold"/>
                                        <p:tgtEl>
                                          <p:spTgt spid="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anim calcmode="lin" valueType="num">
                                      <p:cBhvr additive="base">
                                        <p:cTn id="79" dur="500" fill="hold"/>
                                        <p:tgtEl>
                                          <p:spTgt spid="36"/>
                                        </p:tgtEl>
                                        <p:attrNameLst>
                                          <p:attrName>ppt_x</p:attrName>
                                        </p:attrNameLst>
                                      </p:cBhvr>
                                      <p:tavLst>
                                        <p:tav tm="0">
                                          <p:val>
                                            <p:strVal val="#ppt_x"/>
                                          </p:val>
                                        </p:tav>
                                        <p:tav tm="100000">
                                          <p:val>
                                            <p:strVal val="#ppt_x"/>
                                          </p:val>
                                        </p:tav>
                                      </p:tavLst>
                                    </p:anim>
                                    <p:anim calcmode="lin" valueType="num">
                                      <p:cBhvr additive="base">
                                        <p:cTn id="80" dur="500" fill="hold"/>
                                        <p:tgtEl>
                                          <p:spTgt spid="36"/>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 calcmode="lin" valueType="num">
                                      <p:cBhvr additive="base">
                                        <p:cTn id="83" dur="500" fill="hold"/>
                                        <p:tgtEl>
                                          <p:spTgt spid="40"/>
                                        </p:tgtEl>
                                        <p:attrNameLst>
                                          <p:attrName>ppt_x</p:attrName>
                                        </p:attrNameLst>
                                      </p:cBhvr>
                                      <p:tavLst>
                                        <p:tav tm="0">
                                          <p:val>
                                            <p:strVal val="#ppt_x"/>
                                          </p:val>
                                        </p:tav>
                                        <p:tav tm="100000">
                                          <p:val>
                                            <p:strVal val="#ppt_x"/>
                                          </p:val>
                                        </p:tav>
                                      </p:tavLst>
                                    </p:anim>
                                    <p:anim calcmode="lin" valueType="num">
                                      <p:cBhvr additive="base">
                                        <p:cTn id="84" dur="500" fill="hold"/>
                                        <p:tgtEl>
                                          <p:spTgt spid="40"/>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7"/>
                                        </p:tgtEl>
                                        <p:attrNameLst>
                                          <p:attrName>style.visibility</p:attrName>
                                        </p:attrNameLst>
                                      </p:cBhvr>
                                      <p:to>
                                        <p:strVal val="visible"/>
                                      </p:to>
                                    </p:set>
                                    <p:anim calcmode="lin" valueType="num">
                                      <p:cBhvr additive="base">
                                        <p:cTn id="87" dur="500" fill="hold"/>
                                        <p:tgtEl>
                                          <p:spTgt spid="47"/>
                                        </p:tgtEl>
                                        <p:attrNameLst>
                                          <p:attrName>ppt_x</p:attrName>
                                        </p:attrNameLst>
                                      </p:cBhvr>
                                      <p:tavLst>
                                        <p:tav tm="0">
                                          <p:val>
                                            <p:strVal val="#ppt_x"/>
                                          </p:val>
                                        </p:tav>
                                        <p:tav tm="100000">
                                          <p:val>
                                            <p:strVal val="#ppt_x"/>
                                          </p:val>
                                        </p:tav>
                                      </p:tavLst>
                                    </p:anim>
                                    <p:anim calcmode="lin" valueType="num">
                                      <p:cBhvr additive="base">
                                        <p:cTn id="88" dur="500" fill="hold"/>
                                        <p:tgtEl>
                                          <p:spTgt spid="47"/>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anim calcmode="lin" valueType="num">
                                      <p:cBhvr additive="base">
                                        <p:cTn id="91" dur="500" fill="hold"/>
                                        <p:tgtEl>
                                          <p:spTgt spid="43"/>
                                        </p:tgtEl>
                                        <p:attrNameLst>
                                          <p:attrName>ppt_x</p:attrName>
                                        </p:attrNameLst>
                                      </p:cBhvr>
                                      <p:tavLst>
                                        <p:tav tm="0">
                                          <p:val>
                                            <p:strVal val="#ppt_x"/>
                                          </p:val>
                                        </p:tav>
                                        <p:tav tm="100000">
                                          <p:val>
                                            <p:strVal val="#ppt_x"/>
                                          </p:val>
                                        </p:tav>
                                      </p:tavLst>
                                    </p:anim>
                                    <p:anim calcmode="lin" valueType="num">
                                      <p:cBhvr additive="base">
                                        <p:cTn id="9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3" grpId="0"/>
      <p:bldP spid="7" grpId="0" animBg="1"/>
      <p:bldP spid="10" grpId="0"/>
      <p:bldP spid="12" grpId="0" animBg="1"/>
      <p:bldP spid="13" grpId="0"/>
      <p:bldP spid="14" grpId="0" animBg="1"/>
      <p:bldP spid="20" grpId="0" animBg="1"/>
      <p:bldP spid="24" grpId="0" animBg="1"/>
      <p:bldP spid="29" grpId="0" animBg="1"/>
      <p:bldP spid="33" grpId="0"/>
      <p:bldP spid="31" grpId="0" animBg="1"/>
      <p:bldP spid="32" grpId="0"/>
      <p:bldP spid="36" grpId="0" animBg="1"/>
      <p:bldP spid="40" grpId="0"/>
      <p:bldP spid="38" grpId="0" animBg="1"/>
      <p:bldP spid="39" grpId="0"/>
      <p:bldP spid="43" grpId="0" animBg="1"/>
      <p:bldP spid="47" grpId="0"/>
      <p:bldP spid="45" grpId="0" animBg="1"/>
      <p:bldP spid="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43808" y="2859782"/>
            <a:ext cx="3894936" cy="576063"/>
          </a:xfrm>
        </p:spPr>
        <p:txBody>
          <a:bodyPr/>
          <a:lstStyle/>
          <a:p>
            <a:r>
              <a:rPr lang="en-US" altLang="ko-KR" dirty="0" err="1"/>
              <a:t>Phần</a:t>
            </a:r>
            <a:r>
              <a:rPr lang="en-US" altLang="ko-KR" dirty="0"/>
              <a:t> 1</a:t>
            </a:r>
            <a:endParaRPr lang="ko-KR" altLang="en-US" dirty="0"/>
          </a:p>
        </p:txBody>
      </p:sp>
      <p:sp>
        <p:nvSpPr>
          <p:cNvPr id="3" name="Text Placeholder 2"/>
          <p:cNvSpPr>
            <a:spLocks noGrp="1"/>
          </p:cNvSpPr>
          <p:nvPr>
            <p:ph type="body" sz="quarter" idx="11"/>
          </p:nvPr>
        </p:nvSpPr>
        <p:spPr>
          <a:xfrm>
            <a:off x="2411760" y="3651870"/>
            <a:ext cx="4896544" cy="288032"/>
          </a:xfrm>
        </p:spPr>
        <p:txBody>
          <a:bodyPr/>
          <a:lstStyle/>
          <a:p>
            <a:pPr lvl="0"/>
            <a:r>
              <a:rPr lang="en-US" altLang="ko-KR" sz="2000" dirty="0" err="1"/>
              <a:t>Giới</a:t>
            </a:r>
            <a:r>
              <a:rPr lang="en-US" altLang="ko-KR" sz="2000" dirty="0"/>
              <a:t> </a:t>
            </a:r>
            <a:r>
              <a:rPr lang="en-US" altLang="ko-KR" sz="2000" dirty="0" err="1"/>
              <a:t>thiệu</a:t>
            </a:r>
            <a:r>
              <a:rPr lang="en-US" altLang="ko-KR" sz="2000" dirty="0"/>
              <a:t> </a:t>
            </a:r>
            <a:r>
              <a:rPr lang="en-US" altLang="ko-KR" sz="2000" dirty="0" err="1"/>
              <a:t>về</a:t>
            </a:r>
            <a:r>
              <a:rPr lang="en-US" altLang="ko-KR" sz="2000" dirty="0"/>
              <a:t> </a:t>
            </a:r>
            <a:r>
              <a:rPr lang="en-US" altLang="ko-KR" sz="2000" dirty="0" err="1"/>
              <a:t>giao</a:t>
            </a:r>
            <a:r>
              <a:rPr lang="en-US" altLang="ko-KR" sz="2000" dirty="0"/>
              <a:t> </a:t>
            </a:r>
            <a:r>
              <a:rPr lang="en-US" altLang="ko-KR" sz="2000" dirty="0" err="1"/>
              <a:t>thức</a:t>
            </a:r>
            <a:r>
              <a:rPr lang="en-US" altLang="ko-KR" sz="2000" dirty="0"/>
              <a:t> </a:t>
            </a:r>
            <a:r>
              <a:rPr lang="en-US" altLang="ko-KR" sz="2000" dirty="0" err="1"/>
              <a:t>bảo</a:t>
            </a:r>
            <a:r>
              <a:rPr lang="en-US" altLang="ko-KR" sz="2000" dirty="0"/>
              <a:t> </a:t>
            </a:r>
            <a:r>
              <a:rPr lang="en-US" altLang="ko-KR" sz="2000" dirty="0" err="1"/>
              <a:t>mật</a:t>
            </a:r>
            <a:r>
              <a:rPr lang="en-US" altLang="ko-KR" sz="2000" dirty="0"/>
              <a:t> SSL/TLS</a:t>
            </a:r>
          </a:p>
        </p:txBody>
      </p:sp>
    </p:spTree>
    <p:extLst>
      <p:ext uri="{BB962C8B-B14F-4D97-AF65-F5344CB8AC3E}">
        <p14:creationId xmlns:p14="http://schemas.microsoft.com/office/powerpoint/2010/main" val="3239406661"/>
      </p:ext>
    </p:extLst>
  </p:cSld>
  <p:clrMapOvr>
    <a:masterClrMapping/>
  </p:clrMapOvr>
  <p:transition>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9752" y="-1"/>
            <a:ext cx="1132999" cy="843559"/>
          </a:xfrm>
          <a:prstGeom prst="rect">
            <a:avLst/>
          </a:prstGeom>
        </p:spPr>
      </p:pic>
      <p:sp>
        <p:nvSpPr>
          <p:cNvPr id="9" name="Rectangle 8"/>
          <p:cNvSpPr/>
          <p:nvPr/>
        </p:nvSpPr>
        <p:spPr>
          <a:xfrm rot="5400000">
            <a:off x="-1417500" y="7469797"/>
            <a:ext cx="422519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 name="Text Placeholder 1"/>
          <p:cNvSpPr>
            <a:spLocks noGrp="1"/>
          </p:cNvSpPr>
          <p:nvPr>
            <p:ph type="body" sz="quarter" idx="10"/>
          </p:nvPr>
        </p:nvSpPr>
        <p:spPr/>
        <p:txBody>
          <a:bodyPr/>
          <a:lstStyle/>
          <a:p>
            <a:r>
              <a:rPr lang="en-US" altLang="ko-KR" dirty="0" err="1"/>
              <a:t>Khái</a:t>
            </a:r>
            <a:r>
              <a:rPr lang="en-US" altLang="ko-KR" dirty="0"/>
              <a:t> </a:t>
            </a:r>
            <a:r>
              <a:rPr lang="en-US" altLang="ko-KR" dirty="0" err="1"/>
              <a:t>niệm</a:t>
            </a:r>
            <a:endParaRPr lang="ko-KR" altLang="en-US" dirty="0"/>
          </a:p>
        </p:txBody>
      </p:sp>
      <p:sp>
        <p:nvSpPr>
          <p:cNvPr id="4" name="Oval 3"/>
          <p:cNvSpPr/>
          <p:nvPr/>
        </p:nvSpPr>
        <p:spPr>
          <a:xfrm>
            <a:off x="556746" y="1206383"/>
            <a:ext cx="288032" cy="270079"/>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0" name="Oval 9"/>
          <p:cNvSpPr/>
          <p:nvPr/>
        </p:nvSpPr>
        <p:spPr>
          <a:xfrm>
            <a:off x="528220" y="2350154"/>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1" name="Oval 10"/>
          <p:cNvSpPr/>
          <p:nvPr/>
        </p:nvSpPr>
        <p:spPr>
          <a:xfrm>
            <a:off x="548143" y="3649085"/>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5" name="TextBox 14"/>
          <p:cNvSpPr txBox="1"/>
          <p:nvPr/>
        </p:nvSpPr>
        <p:spPr>
          <a:xfrm>
            <a:off x="971599" y="1153656"/>
            <a:ext cx="7408725" cy="769441"/>
          </a:xfrm>
          <a:prstGeom prst="rect">
            <a:avLst/>
          </a:prstGeom>
          <a:noFill/>
        </p:spPr>
        <p:txBody>
          <a:bodyPr wrap="square" rtlCol="0">
            <a:spAutoFit/>
          </a:bodyPr>
          <a:lstStyle/>
          <a:p>
            <a:r>
              <a:rPr lang="en-US" sz="1600" dirty="0">
                <a:solidFill>
                  <a:srgbClr val="FF0000"/>
                </a:solidFill>
              </a:rPr>
              <a:t>SSL</a:t>
            </a:r>
            <a:r>
              <a:rPr lang="en-US" sz="1400" dirty="0">
                <a:solidFill>
                  <a:srgbClr val="FF0000"/>
                </a:solidFill>
              </a:rPr>
              <a:t> (Security Sockets Layer)</a:t>
            </a:r>
            <a:r>
              <a:rPr lang="en-US" sz="1400" dirty="0"/>
              <a:t> – </a:t>
            </a:r>
            <a:r>
              <a:rPr lang="en-US" sz="1400" dirty="0" err="1"/>
              <a:t>Tầng</a:t>
            </a:r>
            <a:r>
              <a:rPr lang="en-US" sz="1400" dirty="0"/>
              <a:t> Socket </a:t>
            </a:r>
            <a:r>
              <a:rPr lang="en-US" sz="1400" dirty="0" err="1"/>
              <a:t>bảo</a:t>
            </a:r>
            <a:r>
              <a:rPr lang="en-US" sz="1400" dirty="0"/>
              <a:t> </a:t>
            </a:r>
            <a:r>
              <a:rPr lang="en-US" sz="1400" dirty="0" err="1"/>
              <a:t>mật</a:t>
            </a:r>
            <a:r>
              <a:rPr lang="en-US" sz="1400" dirty="0"/>
              <a:t>: </a:t>
            </a:r>
            <a:r>
              <a:rPr lang="en-US" sz="1400" dirty="0" err="1"/>
              <a:t>Là</a:t>
            </a:r>
            <a:r>
              <a:rPr lang="en-US" sz="1400" dirty="0"/>
              <a:t> </a:t>
            </a:r>
            <a:r>
              <a:rPr lang="en-US" sz="1400" noProof="1"/>
              <a:t>giao thức mã hóa dữ liệu truyền </a:t>
            </a:r>
          </a:p>
          <a:p>
            <a:r>
              <a:rPr lang="en-US" sz="1400" noProof="1"/>
              <a:t>tải từ máy khách đến máy chủ và ngược lại thông qua trình duyệt. Tất cả </a:t>
            </a:r>
            <a:r>
              <a:rPr lang="en-US" sz="1400" noProof="1">
                <a:highlight>
                  <a:srgbClr val="FFFF00"/>
                </a:highlight>
              </a:rPr>
              <a:t>dữ liệu truyền</a:t>
            </a:r>
            <a:r>
              <a:rPr lang="en-US" sz="1400" noProof="1"/>
              <a:t> đều được mã hóa</a:t>
            </a:r>
            <a:endParaRPr lang="en-US" sz="1400" dirty="0"/>
          </a:p>
        </p:txBody>
      </p:sp>
      <p:sp>
        <p:nvSpPr>
          <p:cNvPr id="16" name="TextBox 17">
            <a:extLst>
              <a:ext uri="{FF2B5EF4-FFF2-40B4-BE49-F238E27FC236}">
                <a16:creationId xmlns:a16="http://schemas.microsoft.com/office/drawing/2014/main" xmlns="" id="{F968EF52-32F5-4EB2-A77A-3A52B46AEF5F}"/>
              </a:ext>
            </a:extLst>
          </p:cNvPr>
          <p:cNvSpPr txBox="1"/>
          <p:nvPr/>
        </p:nvSpPr>
        <p:spPr>
          <a:xfrm>
            <a:off x="966626" y="2420228"/>
            <a:ext cx="7413699" cy="769441"/>
          </a:xfrm>
          <a:prstGeom prst="rect">
            <a:avLst/>
          </a:prstGeom>
          <a:noFill/>
        </p:spPr>
        <p:txBody>
          <a:bodyPr wrap="square" rtlCol="0">
            <a:spAutoFit/>
          </a:bodyPr>
          <a:lstStyle/>
          <a:p>
            <a:r>
              <a:rPr lang="en-US" sz="1600" dirty="0">
                <a:solidFill>
                  <a:srgbClr val="FF0000"/>
                </a:solidFill>
              </a:rPr>
              <a:t>TLS </a:t>
            </a:r>
            <a:r>
              <a:rPr lang="en-US" sz="1400" dirty="0">
                <a:solidFill>
                  <a:srgbClr val="FF0000"/>
                </a:solidFill>
              </a:rPr>
              <a:t>(Transport Layer Security) </a:t>
            </a:r>
            <a:r>
              <a:rPr lang="en-US" sz="1400" dirty="0"/>
              <a:t>– </a:t>
            </a:r>
            <a:r>
              <a:rPr lang="en-US" sz="1400" dirty="0" err="1"/>
              <a:t>Bảo</a:t>
            </a:r>
            <a:r>
              <a:rPr lang="en-US" sz="1400" dirty="0"/>
              <a:t> </a:t>
            </a:r>
            <a:r>
              <a:rPr lang="en-US" sz="1400" dirty="0" err="1"/>
              <a:t>mật</a:t>
            </a:r>
            <a:r>
              <a:rPr lang="en-US" sz="1400" dirty="0"/>
              <a:t> </a:t>
            </a:r>
            <a:r>
              <a:rPr lang="en-US" sz="1400" dirty="0" err="1"/>
              <a:t>tầng</a:t>
            </a:r>
            <a:r>
              <a:rPr lang="en-US" sz="1400" dirty="0"/>
              <a:t> </a:t>
            </a:r>
            <a:r>
              <a:rPr lang="en-US" sz="1400" dirty="0" err="1"/>
              <a:t>giao</a:t>
            </a:r>
            <a:r>
              <a:rPr lang="en-US" sz="1400" dirty="0"/>
              <a:t> </a:t>
            </a:r>
            <a:r>
              <a:rPr lang="en-US" sz="1400" dirty="0" err="1"/>
              <a:t>vận</a:t>
            </a:r>
            <a:r>
              <a:rPr lang="en-US" sz="1400" dirty="0"/>
              <a:t>: </a:t>
            </a:r>
            <a:r>
              <a:rPr lang="en-US" sz="1400" dirty="0" err="1"/>
              <a:t>Là</a:t>
            </a:r>
            <a:r>
              <a:rPr lang="en-US" sz="1400" dirty="0"/>
              <a:t> </a:t>
            </a:r>
            <a:r>
              <a:rPr lang="en-US" sz="1400" dirty="0" err="1"/>
              <a:t>một</a:t>
            </a:r>
            <a:r>
              <a:rPr lang="en-US" sz="1400" dirty="0"/>
              <a:t> </a:t>
            </a:r>
            <a:r>
              <a:rPr lang="en-US" sz="1400" dirty="0" err="1"/>
              <a:t>dạng</a:t>
            </a:r>
            <a:r>
              <a:rPr lang="en-US" sz="1400" dirty="0"/>
              <a:t> </a:t>
            </a:r>
            <a:r>
              <a:rPr lang="en-US" sz="1400" dirty="0" err="1"/>
              <a:t>giao</a:t>
            </a:r>
            <a:r>
              <a:rPr lang="en-US" sz="1400" dirty="0"/>
              <a:t> </a:t>
            </a:r>
            <a:r>
              <a:rPr lang="en-US" sz="1400" dirty="0" err="1"/>
              <a:t>thức</a:t>
            </a:r>
            <a:r>
              <a:rPr lang="en-US" sz="1400" dirty="0"/>
              <a:t> </a:t>
            </a:r>
            <a:r>
              <a:rPr lang="en-US" sz="1400" dirty="0" err="1"/>
              <a:t>bảo</a:t>
            </a:r>
            <a:r>
              <a:rPr lang="en-US" sz="1400" dirty="0"/>
              <a:t> </a:t>
            </a:r>
            <a:r>
              <a:rPr lang="en-US" sz="1400" dirty="0" err="1"/>
              <a:t>mật</a:t>
            </a:r>
            <a:r>
              <a:rPr lang="en-US" sz="1400" dirty="0"/>
              <a:t> </a:t>
            </a:r>
          </a:p>
          <a:p>
            <a:r>
              <a:rPr lang="en-US" sz="1400" dirty="0" err="1"/>
              <a:t>cung</a:t>
            </a:r>
            <a:r>
              <a:rPr lang="en-US" sz="1400" dirty="0"/>
              <a:t> </a:t>
            </a:r>
            <a:r>
              <a:rPr lang="en-US" sz="1400" dirty="0" err="1"/>
              <a:t>cấp</a:t>
            </a:r>
            <a:r>
              <a:rPr lang="en-US" sz="1400" dirty="0"/>
              <a:t> </a:t>
            </a:r>
            <a:r>
              <a:rPr lang="en-US" sz="1400" dirty="0" err="1"/>
              <a:t>mức</a:t>
            </a:r>
            <a:r>
              <a:rPr lang="en-US" sz="1400" dirty="0"/>
              <a:t> </a:t>
            </a:r>
            <a:r>
              <a:rPr lang="en-US" sz="1400" dirty="0" err="1"/>
              <a:t>độ</a:t>
            </a:r>
            <a:r>
              <a:rPr lang="en-US" sz="1400" dirty="0"/>
              <a:t> </a:t>
            </a:r>
            <a:r>
              <a:rPr lang="en-US" sz="1400" dirty="0" err="1"/>
              <a:t>riêng</a:t>
            </a:r>
            <a:r>
              <a:rPr lang="en-US" sz="1400" dirty="0"/>
              <a:t> </a:t>
            </a:r>
            <a:r>
              <a:rPr lang="en-US" sz="1400" dirty="0" err="1"/>
              <a:t>tư</a:t>
            </a:r>
            <a:r>
              <a:rPr lang="en-US" sz="1400" dirty="0"/>
              <a:t> </a:t>
            </a:r>
            <a:r>
              <a:rPr lang="en-US" sz="1400" dirty="0" err="1"/>
              <a:t>cao</a:t>
            </a:r>
            <a:r>
              <a:rPr lang="en-US" sz="1400" dirty="0"/>
              <a:t>, </a:t>
            </a:r>
            <a:r>
              <a:rPr lang="en-US" sz="1400" dirty="0" err="1"/>
              <a:t>cũng</a:t>
            </a:r>
            <a:r>
              <a:rPr lang="en-US" sz="1400" dirty="0"/>
              <a:t> </a:t>
            </a:r>
            <a:r>
              <a:rPr lang="en-US" sz="1400" dirty="0" err="1"/>
              <a:t>như</a:t>
            </a:r>
            <a:r>
              <a:rPr lang="en-US" sz="1400" dirty="0"/>
              <a:t> </a:t>
            </a:r>
            <a:r>
              <a:rPr lang="en-US" sz="1400" dirty="0" err="1"/>
              <a:t>tính</a:t>
            </a:r>
            <a:r>
              <a:rPr lang="en-US" sz="1400" dirty="0"/>
              <a:t> </a:t>
            </a:r>
            <a:r>
              <a:rPr lang="en-US" sz="1400" dirty="0" err="1"/>
              <a:t>toàn</a:t>
            </a:r>
            <a:r>
              <a:rPr lang="en-US" sz="1400" dirty="0"/>
              <a:t> </a:t>
            </a:r>
            <a:r>
              <a:rPr lang="en-US" sz="1400" dirty="0" err="1"/>
              <a:t>vẹn</a:t>
            </a:r>
            <a:r>
              <a:rPr lang="en-US" sz="1400" dirty="0"/>
              <a:t> </a:t>
            </a:r>
            <a:r>
              <a:rPr lang="en-US" sz="1400" dirty="0" err="1"/>
              <a:t>của</a:t>
            </a:r>
            <a:r>
              <a:rPr lang="en-US" sz="1400" dirty="0"/>
              <a:t> </a:t>
            </a:r>
            <a:r>
              <a:rPr lang="en-US" sz="1400" dirty="0" err="1"/>
              <a:t>dữ</a:t>
            </a:r>
            <a:r>
              <a:rPr lang="en-US" sz="1400" dirty="0"/>
              <a:t> </a:t>
            </a:r>
            <a:r>
              <a:rPr lang="en-US" sz="1400" dirty="0" err="1"/>
              <a:t>liệu</a:t>
            </a:r>
            <a:r>
              <a:rPr lang="en-US" sz="1400" dirty="0"/>
              <a:t> </a:t>
            </a:r>
            <a:r>
              <a:rPr lang="en-US" sz="1400" dirty="0" err="1"/>
              <a:t>khi</a:t>
            </a:r>
            <a:r>
              <a:rPr lang="en-US" sz="1400" dirty="0"/>
              <a:t> </a:t>
            </a:r>
            <a:r>
              <a:rPr lang="en-US" sz="1400" dirty="0" err="1"/>
              <a:t>giao</a:t>
            </a:r>
            <a:r>
              <a:rPr lang="en-US" sz="1400" dirty="0"/>
              <a:t> </a:t>
            </a:r>
            <a:r>
              <a:rPr lang="en-US" sz="1400" dirty="0" err="1"/>
              <a:t>tiếp</a:t>
            </a:r>
            <a:r>
              <a:rPr lang="en-US" sz="1400" dirty="0"/>
              <a:t> </a:t>
            </a:r>
            <a:r>
              <a:rPr lang="en-US" sz="1400" dirty="0" err="1"/>
              <a:t>bằng</a:t>
            </a:r>
            <a:r>
              <a:rPr lang="en-US" sz="1400" dirty="0"/>
              <a:t> </a:t>
            </a:r>
            <a:r>
              <a:rPr lang="en-US" sz="1400" dirty="0" err="1"/>
              <a:t>mạng</a:t>
            </a:r>
            <a:r>
              <a:rPr lang="en-US" sz="1400" dirty="0"/>
              <a:t> và internet</a:t>
            </a:r>
          </a:p>
        </p:txBody>
      </p:sp>
      <p:sp>
        <p:nvSpPr>
          <p:cNvPr id="20" name="TextBox 14">
            <a:extLst>
              <a:ext uri="{FF2B5EF4-FFF2-40B4-BE49-F238E27FC236}">
                <a16:creationId xmlns:a16="http://schemas.microsoft.com/office/drawing/2014/main" xmlns="" id="{0040F687-5A67-4145-9C13-498F48AC556A}"/>
              </a:ext>
            </a:extLst>
          </p:cNvPr>
          <p:cNvSpPr txBox="1"/>
          <p:nvPr/>
        </p:nvSpPr>
        <p:spPr>
          <a:xfrm>
            <a:off x="885879" y="3579862"/>
            <a:ext cx="7012201" cy="615553"/>
          </a:xfrm>
          <a:prstGeom prst="rect">
            <a:avLst/>
          </a:prstGeom>
          <a:noFill/>
        </p:spPr>
        <p:txBody>
          <a:bodyPr wrap="square" rtlCol="0">
            <a:spAutoFit/>
          </a:bodyPr>
          <a:lstStyle/>
          <a:p>
            <a:r>
              <a:rPr lang="en-US" sz="1700" dirty="0" err="1"/>
              <a:t>Như</a:t>
            </a:r>
            <a:r>
              <a:rPr lang="en-US" sz="1700" dirty="0"/>
              <a:t> </a:t>
            </a:r>
            <a:r>
              <a:rPr lang="en-US" sz="1700" dirty="0" err="1"/>
              <a:t>vậy</a:t>
            </a:r>
            <a:r>
              <a:rPr lang="en-US" sz="1700" dirty="0"/>
              <a:t>, SSL và TLS </a:t>
            </a:r>
            <a:r>
              <a:rPr lang="en-US" sz="1700" dirty="0" err="1"/>
              <a:t>cùng</a:t>
            </a:r>
            <a:r>
              <a:rPr lang="en-US" sz="1700" dirty="0"/>
              <a:t> </a:t>
            </a:r>
            <a:r>
              <a:rPr lang="en-US" sz="1700" dirty="0" err="1"/>
              <a:t>là</a:t>
            </a:r>
            <a:r>
              <a:rPr lang="en-US" sz="1700" dirty="0"/>
              <a:t> </a:t>
            </a:r>
            <a:r>
              <a:rPr lang="en-US" sz="1700" dirty="0" err="1"/>
              <a:t>một</a:t>
            </a:r>
            <a:r>
              <a:rPr lang="en-US" sz="1700" dirty="0"/>
              <a:t> </a:t>
            </a:r>
            <a:r>
              <a:rPr lang="en-US" sz="1700" dirty="0" err="1"/>
              <a:t>giao</a:t>
            </a:r>
            <a:r>
              <a:rPr lang="en-US" sz="1700" dirty="0"/>
              <a:t> </a:t>
            </a:r>
            <a:r>
              <a:rPr lang="en-US" sz="1700" dirty="0" err="1"/>
              <a:t>thức</a:t>
            </a:r>
            <a:r>
              <a:rPr lang="en-US" sz="1700" dirty="0"/>
              <a:t> </a:t>
            </a:r>
            <a:r>
              <a:rPr lang="en-US" sz="1700" dirty="0" err="1"/>
              <a:t>bảo</a:t>
            </a:r>
            <a:r>
              <a:rPr lang="en-US" sz="1700" dirty="0"/>
              <a:t> </a:t>
            </a:r>
            <a:r>
              <a:rPr lang="en-US" sz="1700" dirty="0" err="1"/>
              <a:t>mật</a:t>
            </a:r>
            <a:r>
              <a:rPr lang="en-US" sz="1700" dirty="0"/>
              <a:t> </a:t>
            </a:r>
            <a:r>
              <a:rPr lang="en-US" sz="1700" dirty="0" err="1"/>
              <a:t>giúp</a:t>
            </a:r>
            <a:r>
              <a:rPr lang="en-US" sz="1700" dirty="0"/>
              <a:t> </a:t>
            </a:r>
            <a:r>
              <a:rPr lang="en-US" sz="1700" dirty="0" err="1"/>
              <a:t>truyền</a:t>
            </a:r>
            <a:r>
              <a:rPr lang="en-US" sz="1700" dirty="0"/>
              <a:t> </a:t>
            </a:r>
            <a:r>
              <a:rPr lang="en-US" sz="1700" dirty="0" err="1"/>
              <a:t>thông</a:t>
            </a:r>
            <a:r>
              <a:rPr lang="en-US" sz="1700" dirty="0"/>
              <a:t> an </a:t>
            </a:r>
            <a:r>
              <a:rPr lang="en-US" sz="1700" dirty="0" err="1"/>
              <a:t>toàn</a:t>
            </a:r>
            <a:r>
              <a:rPr lang="en-US" sz="1700" dirty="0"/>
              <a:t> qua </a:t>
            </a:r>
            <a:r>
              <a:rPr lang="en-US" sz="1700" dirty="0" err="1"/>
              <a:t>mạng</a:t>
            </a:r>
            <a:r>
              <a:rPr lang="en-US" sz="1700" dirty="0"/>
              <a:t> </a:t>
            </a:r>
            <a:r>
              <a:rPr lang="en-US" sz="1700" dirty="0" err="1"/>
              <a:t>máy</a:t>
            </a:r>
            <a:r>
              <a:rPr lang="en-US" sz="1700" dirty="0"/>
              <a:t> </a:t>
            </a:r>
            <a:r>
              <a:rPr lang="en-US" sz="1700" dirty="0" err="1"/>
              <a:t>tính</a:t>
            </a:r>
            <a:endParaRPr lang="en-US" sz="1700" dirty="0"/>
          </a:p>
        </p:txBody>
      </p:sp>
    </p:spTree>
    <p:extLst>
      <p:ext uri="{BB962C8B-B14F-4D97-AF65-F5344CB8AC3E}">
        <p14:creationId xmlns:p14="http://schemas.microsoft.com/office/powerpoint/2010/main" val="150881487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121 0.14938 L -0.00121 -0.78858 " pathEditMode="relative" rAng="0" ptsTypes="AA">
                                      <p:cBhvr>
                                        <p:cTn id="6" dur="750" fill="hold"/>
                                        <p:tgtEl>
                                          <p:spTgt spid="9"/>
                                        </p:tgtEl>
                                        <p:attrNameLst>
                                          <p:attrName>ppt_x</p:attrName>
                                          <p:attrName>ppt_y</p:attrName>
                                        </p:attrNameLst>
                                      </p:cBhvr>
                                      <p:rCtr x="0" y="-46914"/>
                                    </p:animMotion>
                                  </p:childTnLst>
                                </p:cTn>
                              </p:par>
                            </p:childTnLst>
                          </p:cTn>
                        </p:par>
                        <p:par>
                          <p:cTn id="7" fill="hold">
                            <p:stCondLst>
                              <p:cond delay="750"/>
                            </p:stCondLst>
                            <p:childTnLst>
                              <p:par>
                                <p:cTn id="8" presetID="2" presetClass="entr" presetSubtype="4"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500" fill="hold"/>
                                        <p:tgtEl>
                                          <p:spTgt spid="15"/>
                                        </p:tgtEl>
                                        <p:attrNameLst>
                                          <p:attrName>ppt_x</p:attrName>
                                        </p:attrNameLst>
                                      </p:cBhvr>
                                      <p:tavLst>
                                        <p:tav tm="0">
                                          <p:val>
                                            <p:strVal val="#ppt_x"/>
                                          </p:val>
                                        </p:tav>
                                        <p:tav tm="100000">
                                          <p:val>
                                            <p:strVal val="#ppt_x"/>
                                          </p:val>
                                        </p:tav>
                                      </p:tavLst>
                                    </p:anim>
                                    <p:anim calcmode="lin" valueType="num">
                                      <p:cBhvr additive="base">
                                        <p:cTn id="11" dur="500" fill="hold"/>
                                        <p:tgtEl>
                                          <p:spTgt spid="15"/>
                                        </p:tgtEl>
                                        <p:attrNameLst>
                                          <p:attrName>ppt_y</p:attrName>
                                        </p:attrNameLst>
                                      </p:cBhvr>
                                      <p:tavLst>
                                        <p:tav tm="0">
                                          <p:val>
                                            <p:strVal val="1+#ppt_h/2"/>
                                          </p:val>
                                        </p:tav>
                                        <p:tav tm="100000">
                                          <p:val>
                                            <p:strVal val="#ppt_y"/>
                                          </p:val>
                                        </p:tav>
                                      </p:tavLst>
                                    </p:anim>
                                  </p:childTnLst>
                                </p:cTn>
                              </p:par>
                              <p:par>
                                <p:cTn id="12" presetID="1"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25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par>
                                <p:cTn id="20" presetID="1" presetClass="entr" presetSubtype="0" fill="hold" grpId="0" nodeType="withEffect">
                                  <p:stCondLst>
                                    <p:cond delay="25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80">
                                          <p:stCondLst>
                                            <p:cond delay="0"/>
                                          </p:stCondLst>
                                        </p:cTn>
                                        <p:tgtEl>
                                          <p:spTgt spid="20"/>
                                        </p:tgtEl>
                                      </p:cBhvr>
                                    </p:animEffect>
                                    <p:anim calcmode="lin" valueType="num">
                                      <p:cBhvr>
                                        <p:cTn id="27"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32" dur="26">
                                          <p:stCondLst>
                                            <p:cond delay="650"/>
                                          </p:stCondLst>
                                        </p:cTn>
                                        <p:tgtEl>
                                          <p:spTgt spid="20"/>
                                        </p:tgtEl>
                                      </p:cBhvr>
                                      <p:to x="100000" y="60000"/>
                                    </p:animScale>
                                    <p:animScale>
                                      <p:cBhvr>
                                        <p:cTn id="33" dur="166" decel="50000">
                                          <p:stCondLst>
                                            <p:cond delay="676"/>
                                          </p:stCondLst>
                                        </p:cTn>
                                        <p:tgtEl>
                                          <p:spTgt spid="20"/>
                                        </p:tgtEl>
                                      </p:cBhvr>
                                      <p:to x="100000" y="100000"/>
                                    </p:animScale>
                                    <p:animScale>
                                      <p:cBhvr>
                                        <p:cTn id="34" dur="26">
                                          <p:stCondLst>
                                            <p:cond delay="1312"/>
                                          </p:stCondLst>
                                        </p:cTn>
                                        <p:tgtEl>
                                          <p:spTgt spid="20"/>
                                        </p:tgtEl>
                                      </p:cBhvr>
                                      <p:to x="100000" y="80000"/>
                                    </p:animScale>
                                    <p:animScale>
                                      <p:cBhvr>
                                        <p:cTn id="35" dur="166" decel="50000">
                                          <p:stCondLst>
                                            <p:cond delay="1338"/>
                                          </p:stCondLst>
                                        </p:cTn>
                                        <p:tgtEl>
                                          <p:spTgt spid="20"/>
                                        </p:tgtEl>
                                      </p:cBhvr>
                                      <p:to x="100000" y="100000"/>
                                    </p:animScale>
                                    <p:animScale>
                                      <p:cBhvr>
                                        <p:cTn id="36" dur="26">
                                          <p:stCondLst>
                                            <p:cond delay="1642"/>
                                          </p:stCondLst>
                                        </p:cTn>
                                        <p:tgtEl>
                                          <p:spTgt spid="20"/>
                                        </p:tgtEl>
                                      </p:cBhvr>
                                      <p:to x="100000" y="90000"/>
                                    </p:animScale>
                                    <p:animScale>
                                      <p:cBhvr>
                                        <p:cTn id="37" dur="166" decel="50000">
                                          <p:stCondLst>
                                            <p:cond delay="1668"/>
                                          </p:stCondLst>
                                        </p:cTn>
                                        <p:tgtEl>
                                          <p:spTgt spid="20"/>
                                        </p:tgtEl>
                                      </p:cBhvr>
                                      <p:to x="100000" y="100000"/>
                                    </p:animScale>
                                    <p:animScale>
                                      <p:cBhvr>
                                        <p:cTn id="38" dur="26">
                                          <p:stCondLst>
                                            <p:cond delay="1808"/>
                                          </p:stCondLst>
                                        </p:cTn>
                                        <p:tgtEl>
                                          <p:spTgt spid="20"/>
                                        </p:tgtEl>
                                      </p:cBhvr>
                                      <p:to x="100000" y="95000"/>
                                    </p:animScale>
                                    <p:animScale>
                                      <p:cBhvr>
                                        <p:cTn id="39" dur="166" decel="50000">
                                          <p:stCondLst>
                                            <p:cond delay="1834"/>
                                          </p:stCondLst>
                                        </p:cTn>
                                        <p:tgtEl>
                                          <p:spTgt spid="20"/>
                                        </p:tgtEl>
                                      </p:cBhvr>
                                      <p:to x="100000" y="100000"/>
                                    </p:animScale>
                                  </p:childTnLst>
                                </p:cTn>
                              </p:par>
                              <p:par>
                                <p:cTn id="40" presetID="1"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10" grpId="0" animBg="1"/>
      <p:bldP spid="11" grpId="0" animBg="1"/>
      <p:bldP spid="15" grpId="0"/>
      <p:bldP spid="16"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5400000">
            <a:off x="-1417500" y="7469797"/>
            <a:ext cx="422519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 name="Text Placeholder 1"/>
          <p:cNvSpPr>
            <a:spLocks noGrp="1"/>
          </p:cNvSpPr>
          <p:nvPr>
            <p:ph type="body" sz="quarter" idx="10"/>
          </p:nvPr>
        </p:nvSpPr>
        <p:spPr/>
        <p:txBody>
          <a:bodyPr/>
          <a:lstStyle/>
          <a:p>
            <a:r>
              <a:rPr lang="en-US" altLang="ko-KR" dirty="0" err="1"/>
              <a:t>Lịch</a:t>
            </a:r>
            <a:r>
              <a:rPr lang="en-US" altLang="ko-KR" dirty="0"/>
              <a:t> </a:t>
            </a:r>
            <a:r>
              <a:rPr lang="en-US" altLang="ko-KR" dirty="0" err="1"/>
              <a:t>sử</a:t>
            </a:r>
            <a:endParaRPr lang="ko-KR" altLang="en-US" dirty="0"/>
          </a:p>
        </p:txBody>
      </p:sp>
      <p:sp>
        <p:nvSpPr>
          <p:cNvPr id="4" name="Oval 3"/>
          <p:cNvSpPr/>
          <p:nvPr/>
        </p:nvSpPr>
        <p:spPr>
          <a:xfrm>
            <a:off x="551080" y="951902"/>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0" name="Oval 9"/>
          <p:cNvSpPr/>
          <p:nvPr/>
        </p:nvSpPr>
        <p:spPr>
          <a:xfrm>
            <a:off x="551080" y="2798082"/>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 name="Hộp Văn bản 2">
            <a:extLst>
              <a:ext uri="{FF2B5EF4-FFF2-40B4-BE49-F238E27FC236}">
                <a16:creationId xmlns:a16="http://schemas.microsoft.com/office/drawing/2014/main" xmlns="" id="{00E1657C-220C-4D9B-9D17-191CDF896746}"/>
              </a:ext>
            </a:extLst>
          </p:cNvPr>
          <p:cNvSpPr txBox="1"/>
          <p:nvPr/>
        </p:nvSpPr>
        <p:spPr>
          <a:xfrm>
            <a:off x="1115616" y="951902"/>
            <a:ext cx="7356148" cy="1323439"/>
          </a:xfrm>
          <a:prstGeom prst="rect">
            <a:avLst/>
          </a:prstGeom>
          <a:noFill/>
        </p:spPr>
        <p:txBody>
          <a:bodyPr wrap="square" rtlCol="0">
            <a:spAutoFit/>
          </a:bodyPr>
          <a:lstStyle/>
          <a:p>
            <a:r>
              <a:rPr lang="en-US" sz="1600" dirty="0">
                <a:solidFill>
                  <a:schemeClr val="accent3"/>
                </a:solidFill>
              </a:rPr>
              <a:t>SSL</a:t>
            </a:r>
            <a:r>
              <a:rPr lang="en-US" sz="1600" dirty="0"/>
              <a:t> </a:t>
            </a:r>
            <a:r>
              <a:rPr lang="en-US" sz="1600" dirty="0" err="1"/>
              <a:t>được</a:t>
            </a:r>
            <a:r>
              <a:rPr lang="en-US" sz="1600" dirty="0"/>
              <a:t> </a:t>
            </a:r>
            <a:r>
              <a:rPr lang="en-US" sz="1600" dirty="0" err="1"/>
              <a:t>công</a:t>
            </a:r>
            <a:r>
              <a:rPr lang="en-US" sz="1600" dirty="0"/>
              <a:t> ty Netscape </a:t>
            </a:r>
            <a:r>
              <a:rPr lang="en-US" sz="1600" dirty="0" err="1"/>
              <a:t>phát</a:t>
            </a:r>
            <a:r>
              <a:rPr lang="en-US" sz="1600" dirty="0"/>
              <a:t> </a:t>
            </a:r>
            <a:r>
              <a:rPr lang="en-US" sz="1600" dirty="0" err="1"/>
              <a:t>minh</a:t>
            </a:r>
            <a:r>
              <a:rPr lang="en-US" sz="1600" dirty="0"/>
              <a:t> </a:t>
            </a:r>
            <a:r>
              <a:rPr lang="en-US" sz="1600" dirty="0" err="1"/>
              <a:t>năm</a:t>
            </a:r>
            <a:r>
              <a:rPr lang="en-US" sz="1600" dirty="0"/>
              <a:t> 1993, </a:t>
            </a:r>
            <a:r>
              <a:rPr lang="en-US" sz="1600" dirty="0" err="1"/>
              <a:t>với</a:t>
            </a:r>
            <a:r>
              <a:rPr lang="en-US" sz="1600" dirty="0"/>
              <a:t> </a:t>
            </a:r>
            <a:r>
              <a:rPr lang="en-US" sz="1600" dirty="0" err="1"/>
              <a:t>các</a:t>
            </a:r>
            <a:r>
              <a:rPr lang="en-US" sz="1600" dirty="0"/>
              <a:t> </a:t>
            </a:r>
            <a:r>
              <a:rPr lang="en-US" sz="1600" dirty="0" err="1"/>
              <a:t>phiên</a:t>
            </a:r>
            <a:r>
              <a:rPr lang="en-US" sz="1600" dirty="0"/>
              <a:t> </a:t>
            </a:r>
            <a:r>
              <a:rPr lang="en-US" sz="1600" dirty="0" err="1"/>
              <a:t>bản</a:t>
            </a:r>
            <a:r>
              <a:rPr lang="en-US" sz="1600" dirty="0"/>
              <a:t>:</a:t>
            </a:r>
          </a:p>
          <a:p>
            <a:r>
              <a:rPr lang="en-US" sz="1600" dirty="0"/>
              <a:t>	1.0 (1993)</a:t>
            </a:r>
          </a:p>
          <a:p>
            <a:r>
              <a:rPr lang="en-US" sz="1600" dirty="0"/>
              <a:t>	2.0 (1995)</a:t>
            </a:r>
          </a:p>
          <a:p>
            <a:r>
              <a:rPr lang="en-US" sz="1600" dirty="0"/>
              <a:t>	3.0 (1996)</a:t>
            </a:r>
          </a:p>
          <a:p>
            <a:r>
              <a:rPr lang="en-US" sz="1600" dirty="0"/>
              <a:t>Sau </a:t>
            </a:r>
            <a:r>
              <a:rPr lang="en-US" sz="1600" dirty="0" err="1"/>
              <a:t>phiên</a:t>
            </a:r>
            <a:r>
              <a:rPr lang="en-US" sz="1600" dirty="0"/>
              <a:t> </a:t>
            </a:r>
            <a:r>
              <a:rPr lang="en-US" sz="1600" dirty="0" err="1"/>
              <a:t>bản</a:t>
            </a:r>
            <a:r>
              <a:rPr lang="en-US" sz="1600" dirty="0"/>
              <a:t> 3.0, SSL </a:t>
            </a:r>
            <a:r>
              <a:rPr lang="en-US" sz="1600" dirty="0" err="1"/>
              <a:t>chính</a:t>
            </a:r>
            <a:r>
              <a:rPr lang="en-US" sz="1600" dirty="0"/>
              <a:t> </a:t>
            </a:r>
            <a:r>
              <a:rPr lang="en-US" sz="1600" dirty="0" err="1"/>
              <a:t>thức</a:t>
            </a:r>
            <a:r>
              <a:rPr lang="en-US" sz="1600" dirty="0"/>
              <a:t> </a:t>
            </a:r>
            <a:r>
              <a:rPr lang="en-US" sz="1600" dirty="0" err="1"/>
              <a:t>dừng</a:t>
            </a:r>
            <a:r>
              <a:rPr lang="en-US" sz="1600" dirty="0"/>
              <a:t> </a:t>
            </a:r>
            <a:r>
              <a:rPr lang="en-US" sz="1600" dirty="0" err="1"/>
              <a:t>phát</a:t>
            </a:r>
            <a:r>
              <a:rPr lang="en-US" sz="1600" dirty="0"/>
              <a:t> </a:t>
            </a:r>
            <a:r>
              <a:rPr lang="en-US" sz="1600" dirty="0" err="1"/>
              <a:t>triển</a:t>
            </a:r>
            <a:endParaRPr lang="vi-VN" sz="1600" dirty="0"/>
          </a:p>
        </p:txBody>
      </p:sp>
      <p:sp>
        <p:nvSpPr>
          <p:cNvPr id="21" name="Hộp Văn bản 20">
            <a:extLst>
              <a:ext uri="{FF2B5EF4-FFF2-40B4-BE49-F238E27FC236}">
                <a16:creationId xmlns:a16="http://schemas.microsoft.com/office/drawing/2014/main" xmlns="" id="{0C152BCA-0F9A-4AB8-8BAC-5D17B79A6564}"/>
              </a:ext>
            </a:extLst>
          </p:cNvPr>
          <p:cNvSpPr txBox="1"/>
          <p:nvPr/>
        </p:nvSpPr>
        <p:spPr>
          <a:xfrm>
            <a:off x="1129536" y="2798082"/>
            <a:ext cx="6884928" cy="2062103"/>
          </a:xfrm>
          <a:prstGeom prst="rect">
            <a:avLst/>
          </a:prstGeom>
          <a:noFill/>
        </p:spPr>
        <p:txBody>
          <a:bodyPr wrap="square" rtlCol="0">
            <a:spAutoFit/>
          </a:bodyPr>
          <a:lstStyle/>
          <a:p>
            <a:r>
              <a:rPr lang="en-US" sz="1600" dirty="0">
                <a:solidFill>
                  <a:schemeClr val="accent3"/>
                </a:solidFill>
              </a:rPr>
              <a:t>TLS  </a:t>
            </a:r>
            <a:r>
              <a:rPr lang="en-US" sz="1600" dirty="0" err="1"/>
              <a:t>là</a:t>
            </a:r>
            <a:r>
              <a:rPr lang="en-US" sz="1600" dirty="0"/>
              <a:t> </a:t>
            </a:r>
            <a:r>
              <a:rPr lang="en-US" sz="1600" dirty="0" err="1"/>
              <a:t>sự</a:t>
            </a:r>
            <a:r>
              <a:rPr lang="en-US" sz="1600" dirty="0"/>
              <a:t> </a:t>
            </a:r>
            <a:r>
              <a:rPr lang="en-US" sz="1600" dirty="0" err="1"/>
              <a:t>kế</a:t>
            </a:r>
            <a:r>
              <a:rPr lang="en-US" sz="1600" dirty="0"/>
              <a:t> </a:t>
            </a:r>
            <a:r>
              <a:rPr lang="en-US" sz="1600" dirty="0" err="1"/>
              <a:t>thừa</a:t>
            </a:r>
            <a:r>
              <a:rPr lang="en-US" sz="1600" dirty="0"/>
              <a:t> </a:t>
            </a:r>
            <a:r>
              <a:rPr lang="en-US" sz="1600" dirty="0" err="1"/>
              <a:t>của</a:t>
            </a:r>
            <a:r>
              <a:rPr lang="en-US" sz="1600" dirty="0"/>
              <a:t> SSL, </a:t>
            </a:r>
            <a:r>
              <a:rPr lang="en-US" sz="1600" dirty="0" err="1"/>
              <a:t>được</a:t>
            </a:r>
            <a:r>
              <a:rPr lang="en-US" sz="1600" dirty="0"/>
              <a:t> </a:t>
            </a:r>
            <a:r>
              <a:rPr lang="en-US" sz="1600" dirty="0" err="1"/>
              <a:t>tổ</a:t>
            </a:r>
            <a:r>
              <a:rPr lang="en-US" sz="1600" dirty="0"/>
              <a:t> </a:t>
            </a:r>
            <a:r>
              <a:rPr lang="en-US" sz="1600" dirty="0" err="1"/>
              <a:t>chức</a:t>
            </a:r>
            <a:r>
              <a:rPr lang="en-US" sz="1600" dirty="0"/>
              <a:t> IETF </a:t>
            </a:r>
            <a:r>
              <a:rPr lang="en-US" sz="1600" dirty="0" err="1"/>
              <a:t>phát</a:t>
            </a:r>
            <a:r>
              <a:rPr lang="en-US" sz="1600" dirty="0"/>
              <a:t> </a:t>
            </a:r>
            <a:r>
              <a:rPr lang="en-US" sz="1600" dirty="0" err="1"/>
              <a:t>triển</a:t>
            </a:r>
            <a:r>
              <a:rPr lang="en-US" sz="1600" dirty="0"/>
              <a:t> </a:t>
            </a:r>
            <a:r>
              <a:rPr lang="en-US" sz="1600" dirty="0" err="1"/>
              <a:t>vào</a:t>
            </a:r>
            <a:r>
              <a:rPr lang="en-US" sz="1600" dirty="0"/>
              <a:t> </a:t>
            </a:r>
            <a:r>
              <a:rPr lang="en-US" sz="1600" dirty="0" err="1"/>
              <a:t>năm</a:t>
            </a:r>
            <a:r>
              <a:rPr lang="en-US" sz="1600" dirty="0"/>
              <a:t> 1999 </a:t>
            </a:r>
            <a:r>
              <a:rPr lang="en-US" sz="1600" dirty="0" err="1"/>
              <a:t>dựa</a:t>
            </a:r>
            <a:r>
              <a:rPr lang="en-US" sz="1600" dirty="0"/>
              <a:t> </a:t>
            </a:r>
            <a:r>
              <a:rPr lang="en-US" sz="1600" dirty="0" err="1"/>
              <a:t>trên</a:t>
            </a:r>
            <a:r>
              <a:rPr lang="en-US" sz="1600" dirty="0"/>
              <a:t> SSL 3.0</a:t>
            </a:r>
          </a:p>
          <a:p>
            <a:r>
              <a:rPr lang="en-US" sz="1600" dirty="0"/>
              <a:t>TLS </a:t>
            </a:r>
            <a:r>
              <a:rPr lang="en-US" sz="1600" dirty="0" err="1"/>
              <a:t>có</a:t>
            </a:r>
            <a:r>
              <a:rPr lang="en-US" sz="1600" dirty="0"/>
              <a:t> </a:t>
            </a:r>
            <a:r>
              <a:rPr lang="en-US" sz="1600" dirty="0" err="1"/>
              <a:t>các</a:t>
            </a:r>
            <a:r>
              <a:rPr lang="en-US" sz="1600" dirty="0"/>
              <a:t> </a:t>
            </a:r>
            <a:r>
              <a:rPr lang="en-US" sz="1600" dirty="0" err="1"/>
              <a:t>phiên</a:t>
            </a:r>
            <a:r>
              <a:rPr lang="en-US" sz="1600" dirty="0"/>
              <a:t> </a:t>
            </a:r>
            <a:r>
              <a:rPr lang="en-US" sz="1600" dirty="0" err="1"/>
              <a:t>bản</a:t>
            </a:r>
            <a:r>
              <a:rPr lang="en-US" sz="1600" dirty="0"/>
              <a:t>: 	1.0 (1999)</a:t>
            </a:r>
          </a:p>
          <a:p>
            <a:r>
              <a:rPr lang="en-US" sz="1600" dirty="0"/>
              <a:t>			1.1 (2005)</a:t>
            </a:r>
          </a:p>
          <a:p>
            <a:r>
              <a:rPr lang="en-US" sz="1600" dirty="0"/>
              <a:t>			1.2 (2008) -&gt; </a:t>
            </a:r>
            <a:r>
              <a:rPr lang="en-US" sz="1600" dirty="0" err="1"/>
              <a:t>Phiên</a:t>
            </a:r>
            <a:r>
              <a:rPr lang="en-US" sz="1600" dirty="0"/>
              <a:t> </a:t>
            </a:r>
            <a:r>
              <a:rPr lang="en-US" sz="1600" dirty="0" err="1"/>
              <a:t>bản</a:t>
            </a:r>
            <a:r>
              <a:rPr lang="en-US" sz="1600" dirty="0"/>
              <a:t> </a:t>
            </a:r>
            <a:r>
              <a:rPr lang="en-US" sz="1600" dirty="0" err="1"/>
              <a:t>phổ</a:t>
            </a:r>
            <a:r>
              <a:rPr lang="en-US" sz="1600" dirty="0"/>
              <a:t> </a:t>
            </a:r>
            <a:r>
              <a:rPr lang="en-US" sz="1600" dirty="0" err="1"/>
              <a:t>biến</a:t>
            </a:r>
            <a:r>
              <a:rPr lang="en-US" sz="1600" dirty="0"/>
              <a:t> </a:t>
            </a:r>
            <a:r>
              <a:rPr lang="en-US" sz="1600" dirty="0" err="1"/>
              <a:t>nhất</a:t>
            </a:r>
            <a:r>
              <a:rPr lang="en-US" sz="1600" dirty="0"/>
              <a:t> </a:t>
            </a:r>
          </a:p>
          <a:p>
            <a:r>
              <a:rPr lang="en-US" sz="1600" dirty="0"/>
              <a:t>			1.3 (2017)</a:t>
            </a:r>
            <a:endParaRPr lang="vi-VN" sz="1600" dirty="0"/>
          </a:p>
          <a:p>
            <a:endParaRPr lang="en-US" sz="1600" dirty="0"/>
          </a:p>
          <a:p>
            <a:r>
              <a:rPr lang="en-US" sz="1600" dirty="0"/>
              <a:t>	</a:t>
            </a:r>
            <a:endParaRPr lang="vi-VN" sz="1600"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9752" y="-1"/>
            <a:ext cx="1132999" cy="843559"/>
          </a:xfrm>
          <a:prstGeom prst="rect">
            <a:avLst/>
          </a:prstGeom>
        </p:spPr>
      </p:pic>
    </p:spTree>
    <p:extLst>
      <p:ext uri="{BB962C8B-B14F-4D97-AF65-F5344CB8AC3E}">
        <p14:creationId xmlns:p14="http://schemas.microsoft.com/office/powerpoint/2010/main" val="75328290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66667E-6 -1.48148E-6 L -0.00121 -0.83055 " pathEditMode="relative" rAng="0" ptsTypes="AA">
                                      <p:cBhvr>
                                        <p:cTn id="6" dur="750" fill="hold"/>
                                        <p:tgtEl>
                                          <p:spTgt spid="8"/>
                                        </p:tgtEl>
                                        <p:attrNameLst>
                                          <p:attrName>ppt_x</p:attrName>
                                          <p:attrName>ppt_y</p:attrName>
                                        </p:attrNameLst>
                                      </p:cBhvr>
                                      <p:rCtr x="-69" y="-41543"/>
                                    </p:animMotion>
                                  </p:childTnLst>
                                </p:cTn>
                              </p:par>
                            </p:childTnLst>
                          </p:cTn>
                        </p:par>
                        <p:par>
                          <p:cTn id="7" fill="hold">
                            <p:stCondLst>
                              <p:cond delay="750"/>
                            </p:stCondLst>
                            <p:childTnLst>
                              <p:par>
                                <p:cTn id="8" presetID="2" presetClass="entr" presetSubtype="4"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ppt_x"/>
                                          </p:val>
                                        </p:tav>
                                        <p:tav tm="100000">
                                          <p:val>
                                            <p:strVal val="#ppt_x"/>
                                          </p:val>
                                        </p:tav>
                                      </p:tavLst>
                                    </p:anim>
                                    <p:anim calcmode="lin" valueType="num">
                                      <p:cBhvr additive="base">
                                        <p:cTn id="11" dur="500" fill="hold"/>
                                        <p:tgtEl>
                                          <p:spTgt spid="3"/>
                                        </p:tgtEl>
                                        <p:attrNameLst>
                                          <p:attrName>ppt_y</p:attrName>
                                        </p:attrNameLst>
                                      </p:cBhvr>
                                      <p:tavLst>
                                        <p:tav tm="0">
                                          <p:val>
                                            <p:strVal val="1+#ppt_h/2"/>
                                          </p:val>
                                        </p:tav>
                                        <p:tav tm="100000">
                                          <p:val>
                                            <p:strVal val="#ppt_y"/>
                                          </p:val>
                                        </p:tav>
                                      </p:tavLst>
                                    </p:anim>
                                  </p:childTnLst>
                                </p:cTn>
                              </p:par>
                              <p:par>
                                <p:cTn id="12" presetID="1"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10" grpId="0" animBg="1"/>
      <p:bldP spid="3"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43808" y="2859782"/>
            <a:ext cx="3894936" cy="576063"/>
          </a:xfrm>
        </p:spPr>
        <p:txBody>
          <a:bodyPr/>
          <a:lstStyle/>
          <a:p>
            <a:r>
              <a:rPr lang="en-US" altLang="ko-KR" dirty="0" err="1"/>
              <a:t>Phần</a:t>
            </a:r>
            <a:r>
              <a:rPr lang="en-US" altLang="ko-KR" dirty="0"/>
              <a:t> 2</a:t>
            </a:r>
            <a:endParaRPr lang="ko-KR" altLang="en-US" dirty="0"/>
          </a:p>
        </p:txBody>
      </p:sp>
      <p:sp>
        <p:nvSpPr>
          <p:cNvPr id="3" name="Text Placeholder 2"/>
          <p:cNvSpPr>
            <a:spLocks noGrp="1"/>
          </p:cNvSpPr>
          <p:nvPr>
            <p:ph type="body" sz="quarter" idx="11"/>
          </p:nvPr>
        </p:nvSpPr>
        <p:spPr>
          <a:xfrm>
            <a:off x="2411760" y="3651870"/>
            <a:ext cx="4896544" cy="288032"/>
          </a:xfrm>
        </p:spPr>
        <p:txBody>
          <a:bodyPr/>
          <a:lstStyle/>
          <a:p>
            <a:pPr lvl="0"/>
            <a:r>
              <a:rPr lang="en-US" altLang="ko-KR" sz="2000" dirty="0" err="1"/>
              <a:t>Kiến</a:t>
            </a:r>
            <a:r>
              <a:rPr lang="en-US" altLang="ko-KR" sz="2000" dirty="0"/>
              <a:t> </a:t>
            </a:r>
            <a:r>
              <a:rPr lang="en-US" altLang="ko-KR" sz="2000" dirty="0" err="1"/>
              <a:t>trúc</a:t>
            </a:r>
            <a:r>
              <a:rPr lang="en-US" altLang="ko-KR" sz="2000" dirty="0"/>
              <a:t> </a:t>
            </a:r>
            <a:r>
              <a:rPr lang="en-US" altLang="ko-KR" sz="2000" dirty="0" err="1"/>
              <a:t>giao</a:t>
            </a:r>
            <a:r>
              <a:rPr lang="en-US" altLang="ko-KR" sz="2000" dirty="0"/>
              <a:t> </a:t>
            </a:r>
            <a:r>
              <a:rPr lang="en-US" altLang="ko-KR" sz="2000" dirty="0" err="1"/>
              <a:t>thức</a:t>
            </a:r>
            <a:r>
              <a:rPr lang="en-US" altLang="ko-KR" sz="2000" dirty="0"/>
              <a:t> </a:t>
            </a:r>
            <a:r>
              <a:rPr lang="en-US" altLang="ko-KR" sz="2000" dirty="0" err="1"/>
              <a:t>bảo</a:t>
            </a:r>
            <a:r>
              <a:rPr lang="en-US" altLang="ko-KR" sz="2000" dirty="0"/>
              <a:t> </a:t>
            </a:r>
            <a:r>
              <a:rPr lang="en-US" altLang="ko-KR" sz="2000" dirty="0" err="1"/>
              <a:t>mật</a:t>
            </a:r>
            <a:r>
              <a:rPr lang="en-US" altLang="ko-KR" sz="2000" dirty="0"/>
              <a:t> SSL/TLS</a:t>
            </a:r>
          </a:p>
        </p:txBody>
      </p:sp>
    </p:spTree>
    <p:extLst>
      <p:ext uri="{BB962C8B-B14F-4D97-AF65-F5344CB8AC3E}">
        <p14:creationId xmlns:p14="http://schemas.microsoft.com/office/powerpoint/2010/main" val="1771906002"/>
      </p:ext>
    </p:extLst>
  </p:cSld>
  <p:clrMapOvr>
    <a:masterClrMapping/>
  </p:clrMapOvr>
  <p:transition>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rot="5400000">
            <a:off x="-589407" y="8297890"/>
            <a:ext cx="2569004"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 name="Chỗ dành sẵn cho Văn bản 1">
            <a:extLst>
              <a:ext uri="{FF2B5EF4-FFF2-40B4-BE49-F238E27FC236}">
                <a16:creationId xmlns:a16="http://schemas.microsoft.com/office/drawing/2014/main" xmlns="" id="{60368CBA-03DD-49B3-89D9-E13ABBB45D91}"/>
              </a:ext>
            </a:extLst>
          </p:cNvPr>
          <p:cNvSpPr>
            <a:spLocks noGrp="1"/>
          </p:cNvSpPr>
          <p:nvPr>
            <p:ph type="body" sz="quarter" idx="10"/>
          </p:nvPr>
        </p:nvSpPr>
        <p:spPr/>
        <p:txBody>
          <a:bodyPr/>
          <a:lstStyle/>
          <a:p>
            <a:r>
              <a:rPr lang="en-US" dirty="0" err="1"/>
              <a:t>Tổng</a:t>
            </a:r>
            <a:r>
              <a:rPr lang="en-US" dirty="0"/>
              <a:t> </a:t>
            </a:r>
            <a:r>
              <a:rPr lang="en-US" dirty="0" err="1"/>
              <a:t>quan</a:t>
            </a:r>
            <a:endParaRPr lang="vi-VN" dirty="0"/>
          </a:p>
        </p:txBody>
      </p:sp>
      <p:cxnSp>
        <p:nvCxnSpPr>
          <p:cNvPr id="5" name="Đường nối Thẳng 4">
            <a:extLst>
              <a:ext uri="{FF2B5EF4-FFF2-40B4-BE49-F238E27FC236}">
                <a16:creationId xmlns:a16="http://schemas.microsoft.com/office/drawing/2014/main" xmlns="" id="{4A8F6F98-CB08-4687-8AD6-4076A8028F4C}"/>
              </a:ext>
            </a:extLst>
          </p:cNvPr>
          <p:cNvCxnSpPr/>
          <p:nvPr/>
        </p:nvCxnSpPr>
        <p:spPr>
          <a:xfrm flipH="1">
            <a:off x="755576" y="915566"/>
            <a:ext cx="72008" cy="2664296"/>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3">
            <a:extLst>
              <a:ext uri="{FF2B5EF4-FFF2-40B4-BE49-F238E27FC236}">
                <a16:creationId xmlns:a16="http://schemas.microsoft.com/office/drawing/2014/main" xmlns="" id="{CA5028DA-BED5-406B-BFB7-9B7EBEE7910E}"/>
              </a:ext>
            </a:extLst>
          </p:cNvPr>
          <p:cNvSpPr/>
          <p:nvPr/>
        </p:nvSpPr>
        <p:spPr>
          <a:xfrm>
            <a:off x="551080" y="2691404"/>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46" name="Hình ảnh 45">
            <a:extLst>
              <a:ext uri="{FF2B5EF4-FFF2-40B4-BE49-F238E27FC236}">
                <a16:creationId xmlns:a16="http://schemas.microsoft.com/office/drawing/2014/main" xmlns="" id="{03AB8416-D6A6-483C-88F0-DC0B88892B40}"/>
              </a:ext>
            </a:extLst>
          </p:cNvPr>
          <p:cNvPicPr>
            <a:picLocks noChangeAspect="1"/>
          </p:cNvPicPr>
          <p:nvPr/>
        </p:nvPicPr>
        <p:blipFill>
          <a:blip r:embed="rId2"/>
          <a:stretch>
            <a:fillRect/>
          </a:stretch>
        </p:blipFill>
        <p:spPr>
          <a:xfrm>
            <a:off x="2699792" y="915566"/>
            <a:ext cx="3897925" cy="1457527"/>
          </a:xfrm>
          <a:prstGeom prst="rect">
            <a:avLst/>
          </a:prstGeom>
        </p:spPr>
      </p:pic>
      <p:sp>
        <p:nvSpPr>
          <p:cNvPr id="47" name="Hộp Văn bản 46">
            <a:extLst>
              <a:ext uri="{FF2B5EF4-FFF2-40B4-BE49-F238E27FC236}">
                <a16:creationId xmlns:a16="http://schemas.microsoft.com/office/drawing/2014/main" xmlns="" id="{78D6EF7D-D6E8-4F80-AE59-0152FFC9842B}"/>
              </a:ext>
            </a:extLst>
          </p:cNvPr>
          <p:cNvSpPr txBox="1"/>
          <p:nvPr/>
        </p:nvSpPr>
        <p:spPr>
          <a:xfrm>
            <a:off x="1043608" y="2691404"/>
            <a:ext cx="6768752" cy="646331"/>
          </a:xfrm>
          <a:prstGeom prst="rect">
            <a:avLst/>
          </a:prstGeom>
          <a:noFill/>
        </p:spPr>
        <p:txBody>
          <a:bodyPr wrap="square" rtlCol="0">
            <a:spAutoFit/>
          </a:bodyPr>
          <a:lstStyle/>
          <a:p>
            <a:r>
              <a:rPr lang="en-US" dirty="0"/>
              <a:t>SSL </a:t>
            </a:r>
            <a:r>
              <a:rPr lang="en-US" dirty="0" err="1"/>
              <a:t>hoạt</a:t>
            </a:r>
            <a:r>
              <a:rPr lang="en-US" dirty="0"/>
              <a:t> </a:t>
            </a:r>
            <a:r>
              <a:rPr lang="en-US" dirty="0" err="1"/>
              <a:t>động</a:t>
            </a:r>
            <a:r>
              <a:rPr lang="en-US" dirty="0"/>
              <a:t> </a:t>
            </a:r>
            <a:r>
              <a:rPr lang="en-US" dirty="0" err="1"/>
              <a:t>bên</a:t>
            </a:r>
            <a:r>
              <a:rPr lang="en-US" dirty="0"/>
              <a:t> </a:t>
            </a:r>
            <a:r>
              <a:rPr lang="en-US" dirty="0" err="1"/>
              <a:t>trên</a:t>
            </a:r>
            <a:r>
              <a:rPr lang="en-US" dirty="0"/>
              <a:t> TCP/IP và </a:t>
            </a:r>
            <a:r>
              <a:rPr lang="en-US" dirty="0" err="1"/>
              <a:t>bên</a:t>
            </a:r>
            <a:r>
              <a:rPr lang="en-US" dirty="0"/>
              <a:t> </a:t>
            </a:r>
            <a:r>
              <a:rPr lang="en-US" dirty="0" err="1"/>
              <a:t>dưới</a:t>
            </a:r>
            <a:r>
              <a:rPr lang="en-US" dirty="0"/>
              <a:t> </a:t>
            </a:r>
            <a:r>
              <a:rPr lang="en-US" dirty="0" err="1"/>
              <a:t>các</a:t>
            </a:r>
            <a:r>
              <a:rPr lang="en-US" dirty="0"/>
              <a:t> </a:t>
            </a:r>
            <a:r>
              <a:rPr lang="en-US" dirty="0" err="1"/>
              <a:t>giao</a:t>
            </a:r>
            <a:r>
              <a:rPr lang="en-US" dirty="0"/>
              <a:t> </a:t>
            </a:r>
            <a:r>
              <a:rPr lang="en-US" dirty="0" err="1"/>
              <a:t>thức</a:t>
            </a:r>
            <a:r>
              <a:rPr lang="en-US" dirty="0"/>
              <a:t> </a:t>
            </a:r>
            <a:r>
              <a:rPr lang="en-US" dirty="0" err="1"/>
              <a:t>tầng</a:t>
            </a:r>
            <a:r>
              <a:rPr lang="en-US" dirty="0"/>
              <a:t> </a:t>
            </a:r>
            <a:r>
              <a:rPr lang="en-US" dirty="0" err="1"/>
              <a:t>ứng</a:t>
            </a:r>
            <a:r>
              <a:rPr lang="en-US" dirty="0"/>
              <a:t> </a:t>
            </a:r>
            <a:r>
              <a:rPr lang="en-US" dirty="0" err="1"/>
              <a:t>dụng</a:t>
            </a:r>
            <a:r>
              <a:rPr lang="en-US" dirty="0"/>
              <a:t> </a:t>
            </a:r>
            <a:r>
              <a:rPr lang="en-US" dirty="0" err="1"/>
              <a:t>cao</a:t>
            </a:r>
            <a:r>
              <a:rPr lang="en-US" dirty="0"/>
              <a:t> </a:t>
            </a:r>
            <a:r>
              <a:rPr lang="en-US" dirty="0" err="1"/>
              <a:t>hơn</a:t>
            </a:r>
            <a:r>
              <a:rPr lang="en-US" dirty="0"/>
              <a:t> </a:t>
            </a:r>
            <a:r>
              <a:rPr lang="en-US" dirty="0" err="1"/>
              <a:t>như</a:t>
            </a:r>
            <a:r>
              <a:rPr lang="en-US" dirty="0"/>
              <a:t>: HTTP, SMTP, FTP…</a:t>
            </a:r>
            <a:endParaRPr lang="vi-VN" dirty="0"/>
          </a:p>
        </p:txBody>
      </p:sp>
      <p:sp>
        <p:nvSpPr>
          <p:cNvPr id="48" name="Oval 3">
            <a:extLst>
              <a:ext uri="{FF2B5EF4-FFF2-40B4-BE49-F238E27FC236}">
                <a16:creationId xmlns:a16="http://schemas.microsoft.com/office/drawing/2014/main" xmlns="" id="{9324365D-DC5F-4EF8-AC28-AA0026D3BEC8}"/>
              </a:ext>
            </a:extLst>
          </p:cNvPr>
          <p:cNvSpPr/>
          <p:nvPr/>
        </p:nvSpPr>
        <p:spPr>
          <a:xfrm>
            <a:off x="539552" y="3596919"/>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49" name="Hộp Văn bản 48">
            <a:extLst>
              <a:ext uri="{FF2B5EF4-FFF2-40B4-BE49-F238E27FC236}">
                <a16:creationId xmlns:a16="http://schemas.microsoft.com/office/drawing/2014/main" xmlns="" id="{257980D3-DCBF-4850-8E5F-BD2F09922C48}"/>
              </a:ext>
            </a:extLst>
          </p:cNvPr>
          <p:cNvSpPr txBox="1"/>
          <p:nvPr/>
        </p:nvSpPr>
        <p:spPr>
          <a:xfrm>
            <a:off x="1043608" y="3579862"/>
            <a:ext cx="6912768" cy="646331"/>
          </a:xfrm>
          <a:prstGeom prst="rect">
            <a:avLst/>
          </a:prstGeom>
          <a:noFill/>
        </p:spPr>
        <p:txBody>
          <a:bodyPr wrap="square" rtlCol="0">
            <a:spAutoFit/>
          </a:bodyPr>
          <a:lstStyle/>
          <a:p>
            <a:r>
              <a:rPr lang="en-US" dirty="0"/>
              <a:t>Do TLS </a:t>
            </a:r>
            <a:r>
              <a:rPr lang="en-US" dirty="0" err="1"/>
              <a:t>được</a:t>
            </a:r>
            <a:r>
              <a:rPr lang="en-US" dirty="0"/>
              <a:t> </a:t>
            </a:r>
            <a:r>
              <a:rPr lang="en-US" dirty="0" err="1"/>
              <a:t>phát</a:t>
            </a:r>
            <a:r>
              <a:rPr lang="en-US" dirty="0"/>
              <a:t> </a:t>
            </a:r>
            <a:r>
              <a:rPr lang="en-US" dirty="0" err="1"/>
              <a:t>triển</a:t>
            </a:r>
            <a:r>
              <a:rPr lang="en-US" dirty="0"/>
              <a:t> </a:t>
            </a:r>
            <a:r>
              <a:rPr lang="en-US" dirty="0" err="1"/>
              <a:t>dựa</a:t>
            </a:r>
            <a:r>
              <a:rPr lang="en-US" dirty="0"/>
              <a:t> </a:t>
            </a:r>
            <a:r>
              <a:rPr lang="en-US" dirty="0" err="1"/>
              <a:t>trên</a:t>
            </a:r>
            <a:r>
              <a:rPr lang="en-US" dirty="0"/>
              <a:t> </a:t>
            </a:r>
            <a:r>
              <a:rPr lang="en-US" dirty="0" err="1"/>
              <a:t>cơ</a:t>
            </a:r>
            <a:r>
              <a:rPr lang="en-US" dirty="0"/>
              <a:t> </a:t>
            </a:r>
            <a:r>
              <a:rPr lang="en-US" dirty="0" err="1"/>
              <a:t>sở</a:t>
            </a:r>
            <a:r>
              <a:rPr lang="en-US" dirty="0"/>
              <a:t> </a:t>
            </a:r>
            <a:r>
              <a:rPr lang="en-US" dirty="0" err="1"/>
              <a:t>giao</a:t>
            </a:r>
            <a:r>
              <a:rPr lang="en-US" dirty="0"/>
              <a:t> </a:t>
            </a:r>
            <a:r>
              <a:rPr lang="en-US" dirty="0" err="1"/>
              <a:t>thức</a:t>
            </a:r>
            <a:r>
              <a:rPr lang="en-US" dirty="0"/>
              <a:t> SSL </a:t>
            </a:r>
            <a:r>
              <a:rPr lang="en-US" dirty="0" err="1"/>
              <a:t>nên</a:t>
            </a:r>
            <a:r>
              <a:rPr lang="en-US" dirty="0"/>
              <a:t> </a:t>
            </a:r>
            <a:r>
              <a:rPr lang="en-US" dirty="0" err="1"/>
              <a:t>có</a:t>
            </a:r>
            <a:r>
              <a:rPr lang="en-US" dirty="0"/>
              <a:t> </a:t>
            </a:r>
            <a:r>
              <a:rPr lang="en-US" dirty="0" err="1"/>
              <a:t>thể</a:t>
            </a:r>
            <a:r>
              <a:rPr lang="en-US" dirty="0"/>
              <a:t> </a:t>
            </a:r>
            <a:r>
              <a:rPr lang="en-US" dirty="0" err="1"/>
              <a:t>thông</a:t>
            </a:r>
            <a:r>
              <a:rPr lang="en-US" dirty="0"/>
              <a:t> qua </a:t>
            </a:r>
            <a:r>
              <a:rPr lang="en-US" dirty="0" err="1"/>
              <a:t>cấu</a:t>
            </a:r>
            <a:r>
              <a:rPr lang="en-US" dirty="0"/>
              <a:t> </a:t>
            </a:r>
            <a:r>
              <a:rPr lang="en-US" dirty="0" err="1"/>
              <a:t>trúc</a:t>
            </a:r>
            <a:r>
              <a:rPr lang="en-US" dirty="0"/>
              <a:t> SSL </a:t>
            </a:r>
            <a:r>
              <a:rPr lang="en-US" dirty="0" err="1"/>
              <a:t>để</a:t>
            </a:r>
            <a:r>
              <a:rPr lang="en-US" dirty="0"/>
              <a:t> </a:t>
            </a:r>
            <a:r>
              <a:rPr lang="en-US" dirty="0" err="1"/>
              <a:t>suy</a:t>
            </a:r>
            <a:r>
              <a:rPr lang="en-US" dirty="0"/>
              <a:t> ra </a:t>
            </a:r>
            <a:r>
              <a:rPr lang="en-US" dirty="0" err="1"/>
              <a:t>cấu</a:t>
            </a:r>
            <a:r>
              <a:rPr lang="en-US" dirty="0"/>
              <a:t> </a:t>
            </a:r>
            <a:r>
              <a:rPr lang="en-US" dirty="0" err="1"/>
              <a:t>trúc</a:t>
            </a:r>
            <a:r>
              <a:rPr lang="en-US" dirty="0"/>
              <a:t> TLS</a:t>
            </a:r>
            <a:endParaRPr lang="vi-VN"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9752" y="-1"/>
            <a:ext cx="1132999" cy="843559"/>
          </a:xfrm>
          <a:prstGeom prst="rect">
            <a:avLst/>
          </a:prstGeom>
        </p:spPr>
      </p:pic>
    </p:spTree>
    <p:extLst>
      <p:ext uri="{BB962C8B-B14F-4D97-AF65-F5344CB8AC3E}">
        <p14:creationId xmlns:p14="http://schemas.microsoft.com/office/powerpoint/2010/main" val="211339865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66667E-6 -1.48148E-6 L -0.00121 -0.83055 " pathEditMode="relative" rAng="0" ptsTypes="AA">
                                      <p:cBhvr>
                                        <p:cTn id="6" dur="750" fill="hold"/>
                                        <p:tgtEl>
                                          <p:spTgt spid="10"/>
                                        </p:tgtEl>
                                        <p:attrNameLst>
                                          <p:attrName>ppt_x</p:attrName>
                                          <p:attrName>ppt_y</p:attrName>
                                        </p:attrNameLst>
                                      </p:cBhvr>
                                      <p:rCtr x="-69" y="-41543"/>
                                    </p:animMotion>
                                  </p:childTnLst>
                                </p:cTn>
                              </p:par>
                            </p:childTnLst>
                          </p:cTn>
                        </p:par>
                        <p:par>
                          <p:cTn id="7" fill="hold">
                            <p:stCondLst>
                              <p:cond delay="750"/>
                            </p:stCondLst>
                            <p:childTnLst>
                              <p:par>
                                <p:cTn id="8" presetID="42" presetClass="entr" presetSubtype="0" fill="hold" grpId="0" nodeType="after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1000"/>
                                        <p:tgtEl>
                                          <p:spTgt spid="49"/>
                                        </p:tgtEl>
                                      </p:cBhvr>
                                    </p:animEffect>
                                    <p:anim calcmode="lin" valueType="num">
                                      <p:cBhvr>
                                        <p:cTn id="20" dur="1000" fill="hold"/>
                                        <p:tgtEl>
                                          <p:spTgt spid="49"/>
                                        </p:tgtEl>
                                        <p:attrNameLst>
                                          <p:attrName>ppt_x</p:attrName>
                                        </p:attrNameLst>
                                      </p:cBhvr>
                                      <p:tavLst>
                                        <p:tav tm="0">
                                          <p:val>
                                            <p:strVal val="#ppt_x"/>
                                          </p:val>
                                        </p:tav>
                                        <p:tav tm="100000">
                                          <p:val>
                                            <p:strVal val="#ppt_x"/>
                                          </p:val>
                                        </p:tav>
                                      </p:tavLst>
                                    </p:anim>
                                    <p:anim calcmode="lin" valueType="num">
                                      <p:cBhvr>
                                        <p:cTn id="21" dur="1000" fill="hold"/>
                                        <p:tgtEl>
                                          <p:spTgt spid="49"/>
                                        </p:tgtEl>
                                        <p:attrNameLst>
                                          <p:attrName>ppt_y</p:attrName>
                                        </p:attrNameLst>
                                      </p:cBhvr>
                                      <p:tavLst>
                                        <p:tav tm="0">
                                          <p:val>
                                            <p:strVal val="#ppt_y+.1"/>
                                          </p:val>
                                        </p:tav>
                                        <p:tav tm="100000">
                                          <p:val>
                                            <p:strVal val="#ppt_y"/>
                                          </p:val>
                                        </p:tav>
                                      </p:tavLst>
                                    </p:anim>
                                  </p:childTnLst>
                                </p:cTn>
                              </p:par>
                              <p:par>
                                <p:cTn id="22" presetID="1"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47" grpId="0"/>
      <p:bldP spid="48" grpId="0" animBg="1"/>
      <p:bldP spid="4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5400000">
            <a:off x="-1417500" y="7469797"/>
            <a:ext cx="422519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 name="Chỗ dành sẵn cho Văn bản 1">
            <a:extLst>
              <a:ext uri="{FF2B5EF4-FFF2-40B4-BE49-F238E27FC236}">
                <a16:creationId xmlns:a16="http://schemas.microsoft.com/office/drawing/2014/main" xmlns="" id="{D2F8023E-C67F-426C-BA6A-9048648E8C48}"/>
              </a:ext>
            </a:extLst>
          </p:cNvPr>
          <p:cNvSpPr>
            <a:spLocks noGrp="1"/>
          </p:cNvSpPr>
          <p:nvPr>
            <p:ph type="body" sz="quarter" idx="10"/>
          </p:nvPr>
        </p:nvSpPr>
        <p:spPr/>
        <p:txBody>
          <a:bodyPr/>
          <a:lstStyle/>
          <a:p>
            <a:r>
              <a:rPr lang="en-US" dirty="0" err="1"/>
              <a:t>Tổng</a:t>
            </a:r>
            <a:r>
              <a:rPr lang="en-US" dirty="0"/>
              <a:t> </a:t>
            </a:r>
            <a:r>
              <a:rPr lang="en-US" dirty="0" err="1"/>
              <a:t>quan</a:t>
            </a:r>
            <a:endParaRPr lang="vi-VN" dirty="0"/>
          </a:p>
        </p:txBody>
      </p:sp>
      <p:pic>
        <p:nvPicPr>
          <p:cNvPr id="4" name="Đồ họa 3">
            <a:extLst>
              <a:ext uri="{FF2B5EF4-FFF2-40B4-BE49-F238E27FC236}">
                <a16:creationId xmlns:a16="http://schemas.microsoft.com/office/drawing/2014/main" xmlns="" id="{4CFDE2A5-5B0C-4553-9D72-B274A6BCBA3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0" y="1059582"/>
            <a:ext cx="9144000" cy="1656948"/>
          </a:xfrm>
          <a:prstGeom prst="rect">
            <a:avLst/>
          </a:prstGeom>
        </p:spPr>
      </p:pic>
      <p:pic>
        <p:nvPicPr>
          <p:cNvPr id="5" name="Picture Placeholder 47">
            <a:extLst>
              <a:ext uri="{FF2B5EF4-FFF2-40B4-BE49-F238E27FC236}">
                <a16:creationId xmlns:a16="http://schemas.microsoft.com/office/drawing/2014/main" xmlns="" id="{503217EB-AAC5-4D72-8D18-926EF001BE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263" y="678523"/>
            <a:ext cx="7704856" cy="2917088"/>
          </a:xfrm>
          <a:prstGeom prst="rect">
            <a:avLst/>
          </a:prstGeom>
        </p:spPr>
      </p:pic>
      <p:sp>
        <p:nvSpPr>
          <p:cNvPr id="8" name="Oval 3">
            <a:extLst>
              <a:ext uri="{FF2B5EF4-FFF2-40B4-BE49-F238E27FC236}">
                <a16:creationId xmlns:a16="http://schemas.microsoft.com/office/drawing/2014/main" xmlns="" id="{3A02EFE1-1BA5-4BDD-8006-DC2AC802EC44}"/>
              </a:ext>
            </a:extLst>
          </p:cNvPr>
          <p:cNvSpPr/>
          <p:nvPr/>
        </p:nvSpPr>
        <p:spPr>
          <a:xfrm>
            <a:off x="500639" y="3854667"/>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Hộp Văn bản 8">
            <a:extLst>
              <a:ext uri="{FF2B5EF4-FFF2-40B4-BE49-F238E27FC236}">
                <a16:creationId xmlns:a16="http://schemas.microsoft.com/office/drawing/2014/main" xmlns="" id="{A7B8A415-9810-4AA6-904C-3AECCA02BB43}"/>
              </a:ext>
            </a:extLst>
          </p:cNvPr>
          <p:cNvSpPr txBox="1"/>
          <p:nvPr/>
        </p:nvSpPr>
        <p:spPr>
          <a:xfrm>
            <a:off x="960267" y="3819534"/>
            <a:ext cx="6803461" cy="646331"/>
          </a:xfrm>
          <a:prstGeom prst="rect">
            <a:avLst/>
          </a:prstGeom>
          <a:noFill/>
        </p:spPr>
        <p:txBody>
          <a:bodyPr wrap="square" rtlCol="0">
            <a:spAutoFit/>
          </a:bodyPr>
          <a:lstStyle/>
          <a:p>
            <a:r>
              <a:rPr lang="en-US" dirty="0"/>
              <a:t>Giao </a:t>
            </a:r>
            <a:r>
              <a:rPr lang="en-US" dirty="0" err="1"/>
              <a:t>thức</a:t>
            </a:r>
            <a:r>
              <a:rPr lang="en-US" dirty="0"/>
              <a:t> SSL </a:t>
            </a:r>
            <a:r>
              <a:rPr lang="en-US" dirty="0" err="1"/>
              <a:t>được</a:t>
            </a:r>
            <a:r>
              <a:rPr lang="en-US" dirty="0"/>
              <a:t> </a:t>
            </a:r>
            <a:r>
              <a:rPr lang="en-US" dirty="0" err="1"/>
              <a:t>đặt</a:t>
            </a:r>
            <a:r>
              <a:rPr lang="en-US" dirty="0"/>
              <a:t> </a:t>
            </a:r>
            <a:r>
              <a:rPr lang="en-US" dirty="0" err="1"/>
              <a:t>nằm</a:t>
            </a:r>
            <a:r>
              <a:rPr lang="en-US" dirty="0"/>
              <a:t> </a:t>
            </a:r>
            <a:r>
              <a:rPr lang="en-US" dirty="0" err="1"/>
              <a:t>giữa</a:t>
            </a:r>
            <a:r>
              <a:rPr lang="en-US" dirty="0"/>
              <a:t> </a:t>
            </a:r>
            <a:r>
              <a:rPr lang="en-US" dirty="0" err="1"/>
              <a:t>tầng</a:t>
            </a:r>
            <a:r>
              <a:rPr lang="en-US" dirty="0"/>
              <a:t> </a:t>
            </a:r>
            <a:r>
              <a:rPr lang="en-US" dirty="0" err="1"/>
              <a:t>vận</a:t>
            </a:r>
            <a:r>
              <a:rPr lang="en-US" dirty="0"/>
              <a:t> </a:t>
            </a:r>
            <a:r>
              <a:rPr lang="en-US" dirty="0" err="1"/>
              <a:t>chuyển</a:t>
            </a:r>
            <a:r>
              <a:rPr lang="en-US" dirty="0"/>
              <a:t> và </a:t>
            </a:r>
            <a:r>
              <a:rPr lang="en-US" dirty="0" err="1"/>
              <a:t>tầng</a:t>
            </a:r>
            <a:r>
              <a:rPr lang="en-US" dirty="0"/>
              <a:t> </a:t>
            </a:r>
            <a:r>
              <a:rPr lang="en-US" dirty="0" err="1"/>
              <a:t>ứng</a:t>
            </a:r>
            <a:r>
              <a:rPr lang="en-US" dirty="0"/>
              <a:t> </a:t>
            </a:r>
            <a:r>
              <a:rPr lang="en-US" dirty="0" err="1"/>
              <a:t>dụng</a:t>
            </a:r>
            <a:endParaRPr lang="vi-VN" dirty="0"/>
          </a:p>
        </p:txBody>
      </p:sp>
      <p:sp>
        <p:nvSpPr>
          <p:cNvPr id="10" name="Hộp Văn bản 9">
            <a:extLst>
              <a:ext uri="{FF2B5EF4-FFF2-40B4-BE49-F238E27FC236}">
                <a16:creationId xmlns:a16="http://schemas.microsoft.com/office/drawing/2014/main" xmlns="" id="{3B54ADCF-8361-40E9-A7FD-093BABF00C0C}"/>
              </a:ext>
            </a:extLst>
          </p:cNvPr>
          <p:cNvSpPr txBox="1"/>
          <p:nvPr/>
        </p:nvSpPr>
        <p:spPr>
          <a:xfrm>
            <a:off x="1303459" y="3470688"/>
            <a:ext cx="6537081" cy="1477328"/>
          </a:xfrm>
          <a:prstGeom prst="rect">
            <a:avLst/>
          </a:prstGeom>
          <a:noFill/>
        </p:spPr>
        <p:txBody>
          <a:bodyPr wrap="square" rtlCol="0">
            <a:spAutoFit/>
          </a:bodyPr>
          <a:lstStyle/>
          <a:p>
            <a:r>
              <a:rPr lang="en-US" dirty="0"/>
              <a:t>SSL </a:t>
            </a:r>
            <a:r>
              <a:rPr lang="en-US" dirty="0" err="1"/>
              <a:t>là</a:t>
            </a:r>
            <a:r>
              <a:rPr lang="en-US" dirty="0"/>
              <a:t> </a:t>
            </a:r>
            <a:r>
              <a:rPr lang="en-US" dirty="0" err="1"/>
              <a:t>bộ</a:t>
            </a:r>
            <a:r>
              <a:rPr lang="en-US" dirty="0"/>
              <a:t> </a:t>
            </a:r>
            <a:r>
              <a:rPr lang="en-US" dirty="0" err="1"/>
              <a:t>giao</a:t>
            </a:r>
            <a:r>
              <a:rPr lang="en-US" dirty="0"/>
              <a:t> </a:t>
            </a:r>
            <a:r>
              <a:rPr lang="en-US" dirty="0" err="1"/>
              <a:t>thức</a:t>
            </a:r>
            <a:r>
              <a:rPr lang="en-US" dirty="0"/>
              <a:t> </a:t>
            </a:r>
            <a:r>
              <a:rPr lang="en-US" dirty="0" err="1"/>
              <a:t>gồm</a:t>
            </a:r>
            <a:r>
              <a:rPr lang="en-US" dirty="0"/>
              <a:t> 2 </a:t>
            </a:r>
            <a:r>
              <a:rPr lang="en-US" dirty="0" err="1"/>
              <a:t>lớp</a:t>
            </a:r>
            <a:r>
              <a:rPr lang="en-US" dirty="0"/>
              <a:t> và 4 </a:t>
            </a:r>
            <a:r>
              <a:rPr lang="en-US" dirty="0" err="1"/>
              <a:t>giao</a:t>
            </a:r>
            <a:r>
              <a:rPr lang="en-US" dirty="0"/>
              <a:t> </a:t>
            </a:r>
            <a:r>
              <a:rPr lang="en-US" dirty="0" err="1"/>
              <a:t>thức</a:t>
            </a:r>
            <a:r>
              <a:rPr lang="en-US" dirty="0"/>
              <a:t> con: </a:t>
            </a:r>
          </a:p>
          <a:p>
            <a:r>
              <a:rPr lang="en-US" dirty="0"/>
              <a:t>	1. SSL Handshake</a:t>
            </a:r>
          </a:p>
          <a:p>
            <a:r>
              <a:rPr lang="en-US" dirty="0"/>
              <a:t>	2. SSL Change Cipher Spec Protocol</a:t>
            </a:r>
          </a:p>
          <a:p>
            <a:r>
              <a:rPr lang="en-US" dirty="0"/>
              <a:t>	3. SSL Alert Protocol</a:t>
            </a:r>
          </a:p>
          <a:p>
            <a:r>
              <a:rPr lang="en-US" dirty="0"/>
              <a:t>	4. SSL Record Protocol</a:t>
            </a:r>
            <a:endParaRPr lang="vi-VN" dirty="0"/>
          </a:p>
        </p:txBody>
      </p:sp>
      <p:sp>
        <p:nvSpPr>
          <p:cNvPr id="11" name="Oval 3">
            <a:extLst>
              <a:ext uri="{FF2B5EF4-FFF2-40B4-BE49-F238E27FC236}">
                <a16:creationId xmlns:a16="http://schemas.microsoft.com/office/drawing/2014/main" xmlns="" id="{D7DF77B5-3648-4CF6-BCE6-33FD5237E1CD}"/>
              </a:ext>
            </a:extLst>
          </p:cNvPr>
          <p:cNvSpPr/>
          <p:nvPr/>
        </p:nvSpPr>
        <p:spPr>
          <a:xfrm>
            <a:off x="507725" y="3451595"/>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39752" y="-1"/>
            <a:ext cx="1132999" cy="843559"/>
          </a:xfrm>
          <a:prstGeom prst="rect">
            <a:avLst/>
          </a:prstGeom>
        </p:spPr>
      </p:pic>
    </p:spTree>
    <p:extLst>
      <p:ext uri="{BB962C8B-B14F-4D97-AF65-F5344CB8AC3E}">
        <p14:creationId xmlns:p14="http://schemas.microsoft.com/office/powerpoint/2010/main" val="204128352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66667E-6 -1.48148E-6 L -0.00121 -0.83055 " pathEditMode="relative" rAng="0" ptsTypes="AA">
                                      <p:cBhvr>
                                        <p:cTn id="6" dur="750" fill="hold"/>
                                        <p:tgtEl>
                                          <p:spTgt spid="12"/>
                                        </p:tgtEl>
                                        <p:attrNameLst>
                                          <p:attrName>ppt_x</p:attrName>
                                          <p:attrName>ppt_y</p:attrName>
                                        </p:attrNameLst>
                                      </p:cBhvr>
                                      <p:rCtr x="-69" y="-41543"/>
                                    </p:animMotion>
                                  </p:childTnLst>
                                </p:cTn>
                              </p:par>
                            </p:childTnLst>
                          </p:cTn>
                        </p:par>
                        <p:par>
                          <p:cTn id="7" fill="hold">
                            <p:stCondLst>
                              <p:cond delay="750"/>
                            </p:stCondLst>
                            <p:childTnLst>
                              <p:par>
                                <p:cTn id="8" presetID="10"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8"/>
                                        </p:tgtEl>
                                        <p:attrNameLst>
                                          <p:attrName>style.visibility</p:attrName>
                                        </p:attrNameLst>
                                      </p:cBhvr>
                                      <p:to>
                                        <p:strVal val="visible"/>
                                      </p:to>
                                    </p:set>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exit" presetSubtype="0" fill="hold" grpId="1" nodeType="withEffect">
                                  <p:stCondLst>
                                    <p:cond delay="0"/>
                                  </p:stCondLst>
                                  <p:childTnLst>
                                    <p:animEffect transition="out" filter="fade">
                                      <p:cBhvr>
                                        <p:cTn id="24" dur="500"/>
                                        <p:tgtEl>
                                          <p:spTgt spid="9"/>
                                        </p:tgtEl>
                                      </p:cBhvr>
                                    </p:animEffect>
                                    <p:anim calcmode="lin" valueType="num">
                                      <p:cBhvr>
                                        <p:cTn id="25" dur="500"/>
                                        <p:tgtEl>
                                          <p:spTgt spid="9"/>
                                        </p:tgtEl>
                                        <p:attrNameLst>
                                          <p:attrName>ppt_x</p:attrName>
                                        </p:attrNameLst>
                                      </p:cBhvr>
                                      <p:tavLst>
                                        <p:tav tm="0">
                                          <p:val>
                                            <p:strVal val="ppt_x"/>
                                          </p:val>
                                        </p:tav>
                                        <p:tav tm="100000">
                                          <p:val>
                                            <p:strVal val="ppt_x"/>
                                          </p:val>
                                        </p:tav>
                                      </p:tavLst>
                                    </p:anim>
                                    <p:anim calcmode="lin" valueType="num">
                                      <p:cBhvr>
                                        <p:cTn id="26" dur="500"/>
                                        <p:tgtEl>
                                          <p:spTgt spid="9"/>
                                        </p:tgtEl>
                                        <p:attrNameLst>
                                          <p:attrName>ppt_y</p:attrName>
                                        </p:attrNameLst>
                                      </p:cBhvr>
                                      <p:tavLst>
                                        <p:tav tm="0">
                                          <p:val>
                                            <p:strVal val="ppt_y"/>
                                          </p:val>
                                        </p:tav>
                                        <p:tav tm="100000">
                                          <p:val>
                                            <p:strVal val="ppt_y+.1"/>
                                          </p:val>
                                        </p:tav>
                                      </p:tavLst>
                                    </p:anim>
                                    <p:set>
                                      <p:cBhvr>
                                        <p:cTn id="27" dur="1" fill="hold">
                                          <p:stCondLst>
                                            <p:cond delay="499"/>
                                          </p:stCondLst>
                                        </p:cTn>
                                        <p:tgtEl>
                                          <p:spTgt spid="9"/>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P spid="8" grpId="1" animBg="1"/>
      <p:bldP spid="9" grpId="0"/>
      <p:bldP spid="9" grpId="1"/>
      <p:bldP spid="10" grpId="0"/>
      <p:bldP spid="11" grpId="0" animBg="1"/>
    </p:bldLst>
  </p:timing>
</p:sld>
</file>

<file path=ppt/theme/theme1.xml><?xml version="1.0" encoding="utf-8"?>
<a:theme xmlns:a="http://schemas.openxmlformats.org/drawingml/2006/main" name="Cover and End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Default Font">
      <a:majorFont>
        <a:latin typeface="Arial"/>
        <a:ea typeface="맑은 고딕"/>
        <a:cs typeface=""/>
      </a:majorFont>
      <a:minorFont>
        <a:latin typeface="Arial"/>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3786</TotalTime>
  <Words>2397</Words>
  <Application>Microsoft Office PowerPoint</Application>
  <PresentationFormat>On-screen Show (16:9)</PresentationFormat>
  <Paragraphs>236</Paragraphs>
  <Slides>23</Slides>
  <Notes>0</Notes>
  <HiddenSlides>0</HiddenSlides>
  <MMClips>0</MMClips>
  <ScaleCrop>false</ScaleCrop>
  <HeadingPairs>
    <vt:vector size="4" baseType="variant">
      <vt:variant>
        <vt:lpstr>Theme</vt:lpstr>
      </vt:variant>
      <vt:variant>
        <vt:i4>3</vt:i4>
      </vt:variant>
      <vt:variant>
        <vt:lpstr>Slide Titles</vt:lpstr>
      </vt:variant>
      <vt:variant>
        <vt:i4>23</vt:i4>
      </vt:variant>
    </vt:vector>
  </HeadingPairs>
  <TitlesOfParts>
    <vt:vector size="26" baseType="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admin</cp:lastModifiedBy>
  <cp:revision>258</cp:revision>
  <dcterms:created xsi:type="dcterms:W3CDTF">2016-12-05T23:26:54Z</dcterms:created>
  <dcterms:modified xsi:type="dcterms:W3CDTF">2021-10-16T06:46:38Z</dcterms:modified>
</cp:coreProperties>
</file>